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3"/>
  </p:sldMasterIdLst>
  <p:notesMasterIdLst>
    <p:notesMasterId r:id="rId6"/>
  </p:notesMasterIdLst>
  <p:handoutMasterIdLst>
    <p:handoutMasterId r:id="rId31"/>
  </p:handoutMasterIdLst>
  <p:sldIdLst>
    <p:sldId id="2119" r:id="rId4"/>
    <p:sldId id="2130" r:id="rId5"/>
    <p:sldId id="2139" r:id="rId7"/>
    <p:sldId id="2120" r:id="rId8"/>
    <p:sldId id="2121" r:id="rId9"/>
    <p:sldId id="2122" r:id="rId10"/>
    <p:sldId id="2123" r:id="rId11"/>
    <p:sldId id="2147" r:id="rId12"/>
    <p:sldId id="2124" r:id="rId13"/>
    <p:sldId id="2125" r:id="rId14"/>
    <p:sldId id="2142" r:id="rId15"/>
    <p:sldId id="2126" r:id="rId16"/>
    <p:sldId id="2127" r:id="rId17"/>
    <p:sldId id="2146" r:id="rId18"/>
    <p:sldId id="2128" r:id="rId19"/>
    <p:sldId id="2129" r:id="rId20"/>
    <p:sldId id="2132" r:id="rId21"/>
    <p:sldId id="2133" r:id="rId22"/>
    <p:sldId id="2145" r:id="rId23"/>
    <p:sldId id="2134" r:id="rId24"/>
    <p:sldId id="2135" r:id="rId25"/>
    <p:sldId id="2136" r:id="rId26"/>
    <p:sldId id="2144" r:id="rId27"/>
    <p:sldId id="2137" r:id="rId28"/>
    <p:sldId id="2138" r:id="rId29"/>
    <p:sldId id="2131" r:id="rId30"/>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 Luo" initials="SL" lastIdx="1" clrIdx="0"/>
  <p:cmAuthor id="2001" name="骆倩怡_Znauj26B" initials="authorId_382814100" lastIdx="0" clrIdx="0"/>
  <p:cmAuthor id="2002" name="1005754446@qq.com" initials="1" lastIdx="1" clrIdx="13"/>
  <p:cmAuthor id="1" name="Administrator" initials="" lastIdx="0" clrIdx="0"/>
  <p:cmAuthor id="2" name="作者" initials="A" lastIdx="0" clrIdx="1"/>
  <p:cmAuthor id="3" name="carol" initials="c" lastIdx="7" clrIdx="2"/>
  <p:cmAuthor id="4" name="SAM" initials="S" lastIdx="1" clrIdx="3"/>
  <p:cmAuthor id="5" name="am" initials="a" lastIdx="1" clrIdx="4"/>
  <p:cmAuthor id="6" name="小珞_QjMfU7FR" initials="小" lastIdx="0" clrIdx="0"/>
  <p:cmAuthor id="7" name="熊仪_aYju7RJj" initials="熊" lastIdx="0" clrIdx="0"/>
  <p:cmAuthor id="8" name="yifei" initials="y" lastIdx="1" clrIdx="7"/>
  <p:cmAuthor id="9" name="ADMIN" initials="A" lastIdx="1" clrIdx="8"/>
  <p:cmAuthor id="12" name="shane" initials="s" lastIdx="1" clrIdx="11"/>
  <p:cmAuthor id="13" name="Gin" initials="G" lastIdx="1" clrIdx="12"/>
  <p:cmAuthor id="2000" name="二火_BFfyi6VJ" initials="authorId_2103341" lastIdx="166860770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AFAFA"/>
    <a:srgbClr val="DCDCDC"/>
    <a:srgbClr val="F0F0F0"/>
    <a:srgbClr val="E6E6E6"/>
    <a:srgbClr val="C8C8C8"/>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14" autoAdjust="0"/>
    <p:restoredTop sz="94660"/>
  </p:normalViewPr>
  <p:slideViewPr>
    <p:cSldViewPr snapToGrid="0" showGuides="1">
      <p:cViewPr>
        <p:scale>
          <a:sx n="90" d="100"/>
          <a:sy n="90" d="100"/>
        </p:scale>
        <p:origin x="200" y="896"/>
      </p:cViewPr>
      <p:guideLst>
        <p:guide orient="horz" pos="2161"/>
        <p:guide pos="389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6" Type="http://schemas.openxmlformats.org/officeDocument/2006/relationships/tags" Target="tags/tag68.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tags" Target="../tags/tag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4.xml"/><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752420"/>
          </a:xfrm>
          <a:prstGeom prst="rect">
            <a:avLst/>
          </a:prstGeom>
        </p:spPr>
      </p:pic>
      <p:pic>
        <p:nvPicPr>
          <p:cNvPr id="7" name="图片 6"/>
          <p:cNvPicPr>
            <a:picLocks noChangeAspect="1"/>
          </p:cNvPicPr>
          <p:nvPr userDrawn="1"/>
        </p:nvPicPr>
        <p:blipFill>
          <a:blip r:embed="rId3">
            <a:alphaModFix amt="50000"/>
          </a:blip>
          <a:stretch>
            <a:fillRect/>
          </a:stretch>
        </p:blipFill>
        <p:spPr>
          <a:xfrm>
            <a:off x="4941282" y="-139391"/>
            <a:ext cx="7818783" cy="7737125"/>
          </a:xfrm>
          <a:prstGeom prst="rect">
            <a:avLst/>
          </a:prstGeom>
        </p:spPr>
      </p:pic>
      <p:pic>
        <p:nvPicPr>
          <p:cNvPr id="6" name="图片 5" descr="E:\X 项目\数贸会\2023\操作指南\图片1.png图片1"/>
          <p:cNvPicPr>
            <a:picLocks noChangeAspect="1"/>
          </p:cNvPicPr>
          <p:nvPr userDrawn="1">
            <p:custDataLst>
              <p:tags r:id="rId4"/>
            </p:custDataLst>
          </p:nvPr>
        </p:nvPicPr>
        <p:blipFill>
          <a:blip r:embed="rId5"/>
          <a:srcRect/>
          <a:stretch>
            <a:fillRect/>
          </a:stretch>
        </p:blipFill>
        <p:spPr>
          <a:xfrm>
            <a:off x="9478566" y="44674"/>
            <a:ext cx="2464435" cy="650727"/>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descr="图片包含 游戏机&#10;&#10;AI 生成的内容可能不正确。"/>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2171698"/>
            <a:ext cx="12192000" cy="2514599"/>
          </a:xfrm>
          <a:prstGeom prst="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870585" rtl="0" eaLnBrk="1" fontAlgn="auto" latinLnBrk="0" hangingPunct="1">
              <a:lnSpc>
                <a:spcPct val="100000"/>
              </a:lnSpc>
              <a:spcBef>
                <a:spcPts val="0"/>
              </a:spcBef>
              <a:spcAft>
                <a:spcPts val="0"/>
              </a:spcAft>
              <a:buClrTx/>
              <a:buSzTx/>
              <a:buFontTx/>
              <a:buNone/>
            </a:pPr>
            <a:endParaRPr kumimoji="1" lang="zh-CN" altLang="en-US" dirty="0"/>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207" y="2655622"/>
            <a:ext cx="1636776" cy="1546753"/>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7" y="-9000"/>
            <a:ext cx="12214114" cy="6876000"/>
          </a:xfrm>
          <a:prstGeom prst="rect">
            <a:avLst/>
          </a:prstGeom>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页-浅">
    <p:spTree>
      <p:nvGrpSpPr>
        <p:cNvPr id="1" name=""/>
        <p:cNvGrpSpPr/>
        <p:nvPr/>
      </p:nvGrpSpPr>
      <p:grpSpPr>
        <a:xfrm>
          <a:off x="0" y="0"/>
          <a:ext cx="0" cy="0"/>
          <a:chOff x="0" y="0"/>
          <a:chExt cx="0" cy="0"/>
        </a:xfrm>
      </p:grpSpPr>
      <p:grpSp>
        <p:nvGrpSpPr>
          <p:cNvPr id="4" name="图形 5"/>
          <p:cNvGrpSpPr/>
          <p:nvPr userDrawn="1"/>
        </p:nvGrpSpPr>
        <p:grpSpPr>
          <a:xfrm rot="5400000">
            <a:off x="30" y="167614"/>
            <a:ext cx="439737" cy="439794"/>
            <a:chOff x="3998722" y="-1589570"/>
            <a:chExt cx="439737" cy="439794"/>
          </a:xfrm>
          <a:solidFill>
            <a:srgbClr val="006AFF"/>
          </a:solidFill>
        </p:grpSpPr>
        <p:sp>
          <p:nvSpPr>
            <p:cNvPr id="5" name="任意形状 4"/>
            <p:cNvSpPr/>
            <p:nvPr/>
          </p:nvSpPr>
          <p:spPr>
            <a:xfrm rot="5400000">
              <a:off x="4121975" y="-1466259"/>
              <a:ext cx="316484" cy="316484"/>
            </a:xfrm>
            <a:custGeom>
              <a:avLst/>
              <a:gdLst>
                <a:gd name="connsiteX0" fmla="*/ 0 w 316484"/>
                <a:gd name="connsiteY0" fmla="*/ 0 h 316484"/>
                <a:gd name="connsiteX1" fmla="*/ 316484 w 316484"/>
                <a:gd name="connsiteY1" fmla="*/ 0 h 316484"/>
                <a:gd name="connsiteX2" fmla="*/ 316484 w 316484"/>
                <a:gd name="connsiteY2" fmla="*/ 316484 h 316484"/>
                <a:gd name="connsiteX3" fmla="*/ 0 w 316484"/>
                <a:gd name="connsiteY3" fmla="*/ 316484 h 316484"/>
              </a:gdLst>
              <a:ahLst/>
              <a:cxnLst>
                <a:cxn ang="0">
                  <a:pos x="connsiteX0" y="connsiteY0"/>
                </a:cxn>
                <a:cxn ang="0">
                  <a:pos x="connsiteX1" y="connsiteY1"/>
                </a:cxn>
                <a:cxn ang="0">
                  <a:pos x="connsiteX2" y="connsiteY2"/>
                </a:cxn>
                <a:cxn ang="0">
                  <a:pos x="connsiteX3" y="connsiteY3"/>
                </a:cxn>
              </a:cxnLst>
              <a:rect l="l" t="t" r="r" b="b"/>
              <a:pathLst>
                <a:path w="316484" h="316484">
                  <a:moveTo>
                    <a:pt x="0" y="0"/>
                  </a:moveTo>
                  <a:lnTo>
                    <a:pt x="316484" y="0"/>
                  </a:lnTo>
                  <a:lnTo>
                    <a:pt x="316484" y="316484"/>
                  </a:lnTo>
                  <a:lnTo>
                    <a:pt x="0" y="316484"/>
                  </a:lnTo>
                  <a:close/>
                </a:path>
              </a:pathLst>
            </a:custGeom>
            <a:grpFill/>
            <a:ln w="6350" cap="flat">
              <a:noFill/>
              <a:prstDash val="solid"/>
              <a:miter/>
            </a:ln>
          </p:spPr>
          <p:txBody>
            <a:bodyPr rtlCol="0" anchor="ctr"/>
            <a:lstStyle/>
            <a:p>
              <a:endParaRPr lang="zh-CN" altLang="en-US"/>
            </a:p>
          </p:txBody>
        </p:sp>
        <p:sp>
          <p:nvSpPr>
            <p:cNvPr id="6" name="任意形状 5"/>
            <p:cNvSpPr/>
            <p:nvPr/>
          </p:nvSpPr>
          <p:spPr>
            <a:xfrm rot="5400000">
              <a:off x="3998722" y="-1589570"/>
              <a:ext cx="123316" cy="123316"/>
            </a:xfrm>
            <a:custGeom>
              <a:avLst/>
              <a:gdLst>
                <a:gd name="connsiteX0" fmla="*/ 0 w 123316"/>
                <a:gd name="connsiteY0" fmla="*/ 0 h 123316"/>
                <a:gd name="connsiteX1" fmla="*/ 123317 w 123316"/>
                <a:gd name="connsiteY1" fmla="*/ 0 h 123316"/>
                <a:gd name="connsiteX2" fmla="*/ 123317 w 123316"/>
                <a:gd name="connsiteY2" fmla="*/ 123317 h 123316"/>
                <a:gd name="connsiteX3" fmla="*/ 0 w 123316"/>
                <a:gd name="connsiteY3" fmla="*/ 123317 h 123316"/>
              </a:gdLst>
              <a:ahLst/>
              <a:cxnLst>
                <a:cxn ang="0">
                  <a:pos x="connsiteX0" y="connsiteY0"/>
                </a:cxn>
                <a:cxn ang="0">
                  <a:pos x="connsiteX1" y="connsiteY1"/>
                </a:cxn>
                <a:cxn ang="0">
                  <a:pos x="connsiteX2" y="connsiteY2"/>
                </a:cxn>
                <a:cxn ang="0">
                  <a:pos x="connsiteX3" y="connsiteY3"/>
                </a:cxn>
              </a:cxnLst>
              <a:rect l="l" t="t" r="r" b="b"/>
              <a:pathLst>
                <a:path w="123316" h="123316">
                  <a:moveTo>
                    <a:pt x="0" y="0"/>
                  </a:moveTo>
                  <a:lnTo>
                    <a:pt x="123317" y="0"/>
                  </a:lnTo>
                  <a:lnTo>
                    <a:pt x="123317" y="123317"/>
                  </a:lnTo>
                  <a:lnTo>
                    <a:pt x="0" y="123317"/>
                  </a:lnTo>
                  <a:close/>
                </a:path>
              </a:pathLst>
            </a:custGeom>
            <a:grpFill/>
            <a:ln w="6350" cap="flat">
              <a:noFill/>
              <a:prstDash val="solid"/>
              <a:miter/>
            </a:ln>
          </p:spPr>
          <p:txBody>
            <a:bodyPr rtlCol="0" anchor="ctr"/>
            <a:lstStyle/>
            <a:p>
              <a:endParaRPr lang="zh-CN" altLang="en-US"/>
            </a:p>
          </p:txBody>
        </p:sp>
      </p:gr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章节">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rgbClr val="370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7" y="-9000"/>
            <a:ext cx="12214114" cy="6876000"/>
          </a:xfrm>
          <a:prstGeom prst="rect">
            <a:avLst/>
          </a:prstGeom>
        </p:spPr>
      </p:pic>
      <p:pic>
        <p:nvPicPr>
          <p:cNvPr id="5" name="图片 4"/>
          <p:cNvPicPr>
            <a:picLocks noChangeAspect="1"/>
          </p:cNvPicPr>
          <p:nvPr userDrawn="1"/>
        </p:nvPicPr>
        <p:blipFill>
          <a:blip r:embed="rId3">
            <a:alphaModFix amt="50000"/>
          </a:blip>
          <a:stretch>
            <a:fillRect/>
          </a:stretch>
        </p:blipFill>
        <p:spPr>
          <a:xfrm>
            <a:off x="5353878" y="-331941"/>
            <a:ext cx="7818783" cy="7737125"/>
          </a:xfrm>
          <a:prstGeom prst="rect">
            <a:avLst/>
          </a:prstGeom>
        </p:spPr>
      </p:pic>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 y="0"/>
            <a:ext cx="12190452" cy="6858000"/>
          </a:xfrm>
          <a:prstGeom prst="rect">
            <a:avLst/>
          </a:prstGeom>
        </p:spPr>
      </p:pic>
      <p:pic>
        <p:nvPicPr>
          <p:cNvPr id="7" name="图片 6"/>
          <p:cNvPicPr>
            <a:picLocks noChangeAspect="1"/>
          </p:cNvPicPr>
          <p:nvPr userDrawn="1"/>
        </p:nvPicPr>
        <p:blipFill>
          <a:blip r:embed="rId3">
            <a:alphaModFix amt="50000"/>
          </a:blip>
          <a:stretch>
            <a:fillRect/>
          </a:stretch>
        </p:blipFill>
        <p:spPr>
          <a:xfrm>
            <a:off x="4941282" y="-139391"/>
            <a:ext cx="7818783" cy="7737125"/>
          </a:xfrm>
          <a:prstGeom prst="rect">
            <a:avLst/>
          </a:prstGeom>
        </p:spPr>
      </p:pic>
      <p:pic>
        <p:nvPicPr>
          <p:cNvPr id="3" name="图片 2" descr="E:\X 项目\数贸会\2023\操作指南\图片1.png图片1"/>
          <p:cNvPicPr>
            <a:picLocks noChangeAspect="1"/>
          </p:cNvPicPr>
          <p:nvPr userDrawn="1">
            <p:custDataLst>
              <p:tags r:id="rId4"/>
            </p:custDataLst>
          </p:nvPr>
        </p:nvPicPr>
        <p:blipFill>
          <a:blip r:embed="rId5"/>
          <a:srcRect/>
          <a:stretch>
            <a:fillRect/>
          </a:stretch>
        </p:blipFill>
        <p:spPr>
          <a:xfrm>
            <a:off x="9416971" y="80234"/>
            <a:ext cx="2464435" cy="650727"/>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752420"/>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1768" y="53564"/>
            <a:ext cx="2464701" cy="650727"/>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矩形 1"/>
          <p:cNvSpPr/>
          <p:nvPr userDrawn="1"/>
        </p:nvSpPr>
        <p:spPr>
          <a:xfrm>
            <a:off x="-11057" y="500743"/>
            <a:ext cx="12214114" cy="6357257"/>
          </a:xfrm>
          <a:prstGeom prst="rect">
            <a:avLst/>
          </a:prstGeom>
          <a:solidFill>
            <a:srgbClr val="1A3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870585" rtl="0" eaLnBrk="1" fontAlgn="auto" latinLnBrk="0" hangingPunct="1">
              <a:lnSpc>
                <a:spcPct val="100000"/>
              </a:lnSpc>
              <a:spcBef>
                <a:spcPts val="0"/>
              </a:spcBef>
              <a:spcAft>
                <a:spcPts val="0"/>
              </a:spcAft>
              <a:buClrTx/>
              <a:buSzTx/>
              <a:buFontTx/>
              <a:buNone/>
            </a:pPr>
            <a:endParaRPr kumimoji="1"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752420"/>
          </a:xfrm>
          <a:prstGeom prst="rect">
            <a:avLst/>
          </a:prstGeom>
        </p:spPr>
      </p:pic>
      <p:pic>
        <p:nvPicPr>
          <p:cNvPr id="3" name="图片 2" descr="E:\X 项目\数贸会\2023\操作指南\图片1.png图片1"/>
          <p:cNvPicPr>
            <a:picLocks noChangeAspect="1"/>
          </p:cNvPicPr>
          <p:nvPr userDrawn="1">
            <p:custDataLst>
              <p:tags r:id="rId3"/>
            </p:custDataLst>
          </p:nvPr>
        </p:nvPicPr>
        <p:blipFill>
          <a:blip r:embed="rId4"/>
          <a:srcRect/>
          <a:stretch>
            <a:fillRect/>
          </a:stretch>
        </p:blipFill>
        <p:spPr>
          <a:xfrm>
            <a:off x="9478566" y="44674"/>
            <a:ext cx="2464435" cy="650727"/>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
            <a:ext cx="12192001" cy="752420"/>
          </a:xfrm>
          <a:prstGeom prst="rect">
            <a:avLst/>
          </a:prstGeom>
        </p:spPr>
      </p:pic>
      <p:pic>
        <p:nvPicPr>
          <p:cNvPr id="2" name="图片 1" descr="E:\X 项目\数贸会\2023\操作指南\图片1.png图片1"/>
          <p:cNvPicPr>
            <a:picLocks noChangeAspect="1"/>
          </p:cNvPicPr>
          <p:nvPr userDrawn="1">
            <p:custDataLst>
              <p:tags r:id="rId4"/>
            </p:custDataLst>
          </p:nvPr>
        </p:nvPicPr>
        <p:blipFill>
          <a:blip r:embed="rId5"/>
          <a:srcRect/>
          <a:stretch>
            <a:fillRect/>
          </a:stretch>
        </p:blipFill>
        <p:spPr>
          <a:xfrm>
            <a:off x="9478566" y="44674"/>
            <a:ext cx="2464435" cy="650727"/>
          </a:xfrm>
          <a:prstGeom prst="rect">
            <a:avLst/>
          </a:prstGeom>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F9165B2-7485-4ED1-A9D2-BD2BEC2D96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B46F08-8682-47EE-B2A6-6305EEB13F81}"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8" Type="http://schemas.openxmlformats.org/officeDocument/2006/relationships/theme" Target="../theme/theme2.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165B2-7485-4ED1-A9D2-BD2BEC2D96E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46F08-8682-47EE-B2A6-6305EEB13F8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emf"/><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1.xml"/><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emf"/><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emf"/><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6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1.xml"/><Relationship Id="rId2" Type="http://schemas.openxmlformats.org/officeDocument/2006/relationships/image" Target="../media/image42.png"/><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emf"/><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xml"/><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emf"/><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1.xml"/><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1.xml"/><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任意形状 6"/>
          <p:cNvSpPr/>
          <p:nvPr/>
        </p:nvSpPr>
        <p:spPr>
          <a:xfrm>
            <a:off x="0" y="-1"/>
            <a:ext cx="2676488" cy="2676488"/>
          </a:xfrm>
          <a:custGeom>
            <a:avLst/>
            <a:gdLst>
              <a:gd name="connsiteX0" fmla="*/ 0 w 720979"/>
              <a:gd name="connsiteY0" fmla="*/ 0 h 720979"/>
              <a:gd name="connsiteX1" fmla="*/ 720979 w 720979"/>
              <a:gd name="connsiteY1" fmla="*/ 0 h 720979"/>
              <a:gd name="connsiteX2" fmla="*/ 720979 w 720979"/>
              <a:gd name="connsiteY2" fmla="*/ 720979 h 720979"/>
              <a:gd name="connsiteX3" fmla="*/ 0 w 720979"/>
              <a:gd name="connsiteY3" fmla="*/ 720979 h 720979"/>
            </a:gdLst>
            <a:ahLst/>
            <a:cxnLst>
              <a:cxn ang="0">
                <a:pos x="connsiteX0" y="connsiteY0"/>
              </a:cxn>
              <a:cxn ang="0">
                <a:pos x="connsiteX1" y="connsiteY1"/>
              </a:cxn>
              <a:cxn ang="0">
                <a:pos x="connsiteX2" y="connsiteY2"/>
              </a:cxn>
              <a:cxn ang="0">
                <a:pos x="connsiteX3" y="connsiteY3"/>
              </a:cxn>
            </a:cxnLst>
            <a:rect l="l" t="t" r="r" b="b"/>
            <a:pathLst>
              <a:path w="720979" h="720979">
                <a:moveTo>
                  <a:pt x="0" y="0"/>
                </a:moveTo>
                <a:lnTo>
                  <a:pt x="720979" y="0"/>
                </a:lnTo>
                <a:lnTo>
                  <a:pt x="720979" y="720979"/>
                </a:lnTo>
                <a:lnTo>
                  <a:pt x="0" y="720979"/>
                </a:lnTo>
                <a:close/>
              </a:path>
            </a:pathLst>
          </a:custGeom>
          <a:solidFill>
            <a:srgbClr val="3701DF"/>
          </a:solidFill>
          <a:ln w="6350" cap="flat">
            <a:noFill/>
            <a:prstDash val="solid"/>
            <a:miter/>
          </a:ln>
        </p:spPr>
        <p:txBody>
          <a:bodyPr rtlCol="0" anchor="ctr"/>
          <a:lstStyle/>
          <a:p>
            <a:endParaRPr lang="zh-CN" altLang="en-US"/>
          </a:p>
        </p:txBody>
      </p:sp>
      <p:grpSp>
        <p:nvGrpSpPr>
          <p:cNvPr id="8" name="图形 6"/>
          <p:cNvGrpSpPr/>
          <p:nvPr/>
        </p:nvGrpSpPr>
        <p:grpSpPr>
          <a:xfrm>
            <a:off x="2523490" y="2704465"/>
            <a:ext cx="9667875" cy="4152900"/>
            <a:chOff x="8287575" y="-27495"/>
            <a:chExt cx="2115566" cy="1118615"/>
          </a:xfrm>
          <a:solidFill>
            <a:srgbClr val="3701DF"/>
          </a:solidFill>
        </p:grpSpPr>
        <p:sp>
          <p:nvSpPr>
            <p:cNvPr id="9" name="任意形状 8"/>
            <p:cNvSpPr/>
            <p:nvPr/>
          </p:nvSpPr>
          <p:spPr>
            <a:xfrm>
              <a:off x="8800401" y="340741"/>
              <a:ext cx="1602740" cy="750379"/>
            </a:xfrm>
            <a:custGeom>
              <a:avLst/>
              <a:gdLst>
                <a:gd name="connsiteX0" fmla="*/ 0 w 1602740"/>
                <a:gd name="connsiteY0" fmla="*/ 0 h 750379"/>
                <a:gd name="connsiteX1" fmla="*/ 1602740 w 1602740"/>
                <a:gd name="connsiteY1" fmla="*/ 0 h 750379"/>
                <a:gd name="connsiteX2" fmla="*/ 1602740 w 1602740"/>
                <a:gd name="connsiteY2" fmla="*/ 750379 h 750379"/>
                <a:gd name="connsiteX3" fmla="*/ 0 w 1602740"/>
                <a:gd name="connsiteY3" fmla="*/ 750379 h 750379"/>
              </a:gdLst>
              <a:ahLst/>
              <a:cxnLst>
                <a:cxn ang="0">
                  <a:pos x="connsiteX0" y="connsiteY0"/>
                </a:cxn>
                <a:cxn ang="0">
                  <a:pos x="connsiteX1" y="connsiteY1"/>
                </a:cxn>
                <a:cxn ang="0">
                  <a:pos x="connsiteX2" y="connsiteY2"/>
                </a:cxn>
                <a:cxn ang="0">
                  <a:pos x="connsiteX3" y="connsiteY3"/>
                </a:cxn>
              </a:cxnLst>
              <a:rect l="l" t="t" r="r" b="b"/>
              <a:pathLst>
                <a:path w="1602740" h="750379">
                  <a:moveTo>
                    <a:pt x="0" y="0"/>
                  </a:moveTo>
                  <a:lnTo>
                    <a:pt x="1602740" y="0"/>
                  </a:lnTo>
                  <a:lnTo>
                    <a:pt x="1602740" y="750379"/>
                  </a:lnTo>
                  <a:lnTo>
                    <a:pt x="0" y="750379"/>
                  </a:lnTo>
                  <a:close/>
                </a:path>
              </a:pathLst>
            </a:custGeom>
            <a:solidFill>
              <a:srgbClr val="3701DF"/>
            </a:solidFill>
            <a:ln w="6350" cap="flat">
              <a:noFill/>
              <a:prstDash val="solid"/>
              <a:miter/>
            </a:ln>
          </p:spPr>
          <p:txBody>
            <a:bodyPr rtlCol="0" anchor="ctr"/>
            <a:lstStyle/>
            <a:p>
              <a:endParaRPr lang="zh-CN" altLang="en-US"/>
            </a:p>
          </p:txBody>
        </p:sp>
        <p:grpSp>
          <p:nvGrpSpPr>
            <p:cNvPr id="10" name="图形 6"/>
            <p:cNvGrpSpPr/>
            <p:nvPr/>
          </p:nvGrpSpPr>
          <p:grpSpPr>
            <a:xfrm>
              <a:off x="8287575" y="-27495"/>
              <a:ext cx="512635" cy="512635"/>
              <a:chOff x="8287575" y="-27495"/>
              <a:chExt cx="512635" cy="512635"/>
            </a:xfrm>
            <a:solidFill>
              <a:srgbClr val="3701DF"/>
            </a:solidFill>
          </p:grpSpPr>
          <p:sp>
            <p:nvSpPr>
              <p:cNvPr id="11" name="任意形状 10"/>
              <p:cNvSpPr/>
              <p:nvPr/>
            </p:nvSpPr>
            <p:spPr>
              <a:xfrm>
                <a:off x="8431276" y="-27495"/>
                <a:ext cx="368934" cy="368935"/>
              </a:xfrm>
              <a:custGeom>
                <a:avLst/>
                <a:gdLst>
                  <a:gd name="connsiteX0" fmla="*/ 0 w 368934"/>
                  <a:gd name="connsiteY0" fmla="*/ 0 h 368935"/>
                  <a:gd name="connsiteX1" fmla="*/ 368935 w 368934"/>
                  <a:gd name="connsiteY1" fmla="*/ 0 h 368935"/>
                  <a:gd name="connsiteX2" fmla="*/ 368935 w 368934"/>
                  <a:gd name="connsiteY2" fmla="*/ 368935 h 368935"/>
                  <a:gd name="connsiteX3" fmla="*/ 0 w 368934"/>
                  <a:gd name="connsiteY3" fmla="*/ 368935 h 368935"/>
                </a:gdLst>
                <a:ahLst/>
                <a:cxnLst>
                  <a:cxn ang="0">
                    <a:pos x="connsiteX0" y="connsiteY0"/>
                  </a:cxn>
                  <a:cxn ang="0">
                    <a:pos x="connsiteX1" y="connsiteY1"/>
                  </a:cxn>
                  <a:cxn ang="0">
                    <a:pos x="connsiteX2" y="connsiteY2"/>
                  </a:cxn>
                  <a:cxn ang="0">
                    <a:pos x="connsiteX3" y="connsiteY3"/>
                  </a:cxn>
                </a:cxnLst>
                <a:rect l="l" t="t" r="r" b="b"/>
                <a:pathLst>
                  <a:path w="368934" h="368935">
                    <a:moveTo>
                      <a:pt x="0" y="0"/>
                    </a:moveTo>
                    <a:lnTo>
                      <a:pt x="368935" y="0"/>
                    </a:lnTo>
                    <a:lnTo>
                      <a:pt x="368935" y="368935"/>
                    </a:lnTo>
                    <a:lnTo>
                      <a:pt x="0" y="368935"/>
                    </a:lnTo>
                    <a:close/>
                  </a:path>
                </a:pathLst>
              </a:custGeom>
              <a:solidFill>
                <a:srgbClr val="3701DF"/>
              </a:solidFill>
              <a:ln w="6350" cap="flat">
                <a:noFill/>
                <a:prstDash val="solid"/>
                <a:miter/>
              </a:ln>
            </p:spPr>
            <p:txBody>
              <a:bodyPr rtlCol="0" anchor="ctr"/>
              <a:lstStyle/>
              <a:p>
                <a:endParaRPr lang="zh-CN" altLang="en-US"/>
              </a:p>
            </p:txBody>
          </p:sp>
          <p:sp>
            <p:nvSpPr>
              <p:cNvPr id="12" name="任意形状 11"/>
              <p:cNvSpPr/>
              <p:nvPr/>
            </p:nvSpPr>
            <p:spPr>
              <a:xfrm>
                <a:off x="8287575" y="341376"/>
                <a:ext cx="143764" cy="143763"/>
              </a:xfrm>
              <a:custGeom>
                <a:avLst/>
                <a:gdLst>
                  <a:gd name="connsiteX0" fmla="*/ 0 w 143764"/>
                  <a:gd name="connsiteY0" fmla="*/ 0 h 143763"/>
                  <a:gd name="connsiteX1" fmla="*/ 143764 w 143764"/>
                  <a:gd name="connsiteY1" fmla="*/ 0 h 143763"/>
                  <a:gd name="connsiteX2" fmla="*/ 143764 w 143764"/>
                  <a:gd name="connsiteY2" fmla="*/ 143764 h 143763"/>
                  <a:gd name="connsiteX3" fmla="*/ 0 w 143764"/>
                  <a:gd name="connsiteY3" fmla="*/ 143764 h 143763"/>
                </a:gdLst>
                <a:ahLst/>
                <a:cxnLst>
                  <a:cxn ang="0">
                    <a:pos x="connsiteX0" y="connsiteY0"/>
                  </a:cxn>
                  <a:cxn ang="0">
                    <a:pos x="connsiteX1" y="connsiteY1"/>
                  </a:cxn>
                  <a:cxn ang="0">
                    <a:pos x="connsiteX2" y="connsiteY2"/>
                  </a:cxn>
                  <a:cxn ang="0">
                    <a:pos x="connsiteX3" y="connsiteY3"/>
                  </a:cxn>
                </a:cxnLst>
                <a:rect l="l" t="t" r="r" b="b"/>
                <a:pathLst>
                  <a:path w="143764" h="143763">
                    <a:moveTo>
                      <a:pt x="0" y="0"/>
                    </a:moveTo>
                    <a:lnTo>
                      <a:pt x="143764" y="0"/>
                    </a:lnTo>
                    <a:lnTo>
                      <a:pt x="143764" y="143764"/>
                    </a:lnTo>
                    <a:lnTo>
                      <a:pt x="0" y="143764"/>
                    </a:lnTo>
                    <a:close/>
                  </a:path>
                </a:pathLst>
              </a:custGeom>
              <a:solidFill>
                <a:srgbClr val="3701DF"/>
              </a:solidFill>
              <a:ln w="6350" cap="flat">
                <a:noFill/>
                <a:prstDash val="solid"/>
                <a:miter/>
              </a:ln>
            </p:spPr>
            <p:txBody>
              <a:bodyPr rtlCol="0" anchor="ctr"/>
              <a:lstStyle/>
              <a:p>
                <a:endParaRPr lang="zh-CN" altLang="en-US"/>
              </a:p>
            </p:txBody>
          </p:sp>
        </p:grpSp>
      </p:grpSp>
      <p:pic>
        <p:nvPicPr>
          <p:cNvPr id="22" name="图片 21"/>
          <p:cNvPicPr>
            <a:picLocks noChangeAspect="1"/>
          </p:cNvPicPr>
          <p:nvPr/>
        </p:nvPicPr>
        <p:blipFill>
          <a:blip r:embed="rId2"/>
          <a:stretch>
            <a:fillRect/>
          </a:stretch>
        </p:blipFill>
        <p:spPr>
          <a:xfrm>
            <a:off x="381000" y="436880"/>
            <a:ext cx="1828800" cy="1672046"/>
          </a:xfrm>
          <a:prstGeom prst="rect">
            <a:avLst/>
          </a:prstGeom>
        </p:spPr>
      </p:pic>
      <p:sp>
        <p:nvSpPr>
          <p:cNvPr id="23" name="文本框 22"/>
          <p:cNvSpPr txBox="1"/>
          <p:nvPr/>
        </p:nvSpPr>
        <p:spPr>
          <a:xfrm>
            <a:off x="5026025" y="4285615"/>
            <a:ext cx="6934200" cy="2798445"/>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GDTE</a:t>
            </a:r>
            <a:r>
              <a:rPr kumimoji="0" lang="zh-CN" altLang="en-US" sz="5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a:t>
            </a:r>
            <a:endParaRPr kumimoji="0" lang="en-US" altLang="zh-CN" sz="5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a:p>
            <a:pPr marL="0" marR="0" lvl="0" indent="0" defTabSz="914400" rtl="0" eaLnBrk="1" fontAlgn="auto" latinLnBrk="0" hangingPunct="1">
              <a:lnSpc>
                <a:spcPct val="11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THE FOURTH </a:t>
            </a:r>
            <a:r>
              <a:rPr lang="en-US" altLang="zh-CN" sz="2400" b="1" kern="800" noProof="0" dirty="0">
                <a:ln>
                  <a:noFill/>
                </a:ln>
                <a:solidFill>
                  <a:schemeClr val="bg1"/>
                </a:solidFill>
                <a:effectLst/>
                <a:uLnTx/>
                <a:uFillTx/>
                <a:latin typeface="微软雅黑" panose="020B0503020204020204" charset="-122"/>
                <a:ea typeface="微软雅黑" panose="020B0503020204020204" charset="-122"/>
                <a:sym typeface="+mn-ea"/>
              </a:rPr>
              <a:t>GLOBAL DIGITAL TRADE EXPO</a:t>
            </a:r>
            <a:endParaRPr lang="en-US" altLang="zh-CN" sz="2800" b="1" kern="800" dirty="0">
              <a:solidFill>
                <a:schemeClr val="bg1"/>
              </a:solidFill>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en-US" altLang="zh-CN" sz="2800" b="1" kern="800" dirty="0">
                <a:solidFill>
                  <a:schemeClr val="bg1"/>
                </a:solidFill>
                <a:latin typeface="微软雅黑" panose="020B0503020204020204" charset="-122"/>
                <a:ea typeface="微软雅黑" panose="020B0503020204020204" charset="-122"/>
                <a:sym typeface="+mn-ea"/>
              </a:rPr>
              <a:t>Exhibitor Registration Instructions</a:t>
            </a:r>
            <a:endParaRPr lang="zh-CN" altLang="en-US" sz="2800" b="1" kern="800" dirty="0">
              <a:solidFill>
                <a:schemeClr val="bg1"/>
              </a:solidFill>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endParaRPr lang="zh-CN" altLang="en-US"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中国</a:t>
            </a:r>
            <a:r>
              <a:rPr lang="en-US" altLang="zh-CN"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杭州</a:t>
            </a:r>
            <a:r>
              <a:rPr lang="en-US" altLang="zh-CN" b="1" dirty="0">
                <a:solidFill>
                  <a:schemeClr val="bg1"/>
                </a:solidFill>
                <a:latin typeface="微软雅黑" panose="020B0503020204020204" charset="-122"/>
                <a:ea typeface="微软雅黑" panose="020B0503020204020204" charset="-122"/>
                <a:cs typeface="微软雅黑" panose="020B0503020204020204" charset="-122"/>
                <a:sym typeface="+mn-ea"/>
              </a:rPr>
              <a:t>     Hangzhou , C</a:t>
            </a:r>
            <a:r>
              <a:rPr lang="en-US" altLang="zh-CN" b="1" dirty="0" err="1">
                <a:solidFill>
                  <a:schemeClr val="bg1"/>
                </a:solidFill>
                <a:latin typeface="微软雅黑" panose="020B0503020204020204" charset="-122"/>
                <a:ea typeface="微软雅黑" panose="020B0503020204020204" charset="-122"/>
                <a:cs typeface="微软雅黑" panose="020B0503020204020204" charset="-122"/>
                <a:sym typeface="+mn-ea"/>
              </a:rPr>
              <a:t>hina</a:t>
            </a:r>
            <a:endParaRPr lang="en-US" altLang="zh-CN"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defTabSz="914400" rtl="0" eaLnBrk="1" fontAlgn="auto" latinLnBrk="0" hangingPunct="1">
              <a:lnSpc>
                <a:spcPct val="110000"/>
              </a:lnSpc>
              <a:spcBef>
                <a:spcPts val="0"/>
              </a:spcBef>
              <a:spcAft>
                <a:spcPts val="0"/>
              </a:spcAft>
              <a:buClrTx/>
              <a:buSzTx/>
              <a:buFontTx/>
              <a:buNone/>
              <a:defRPr/>
            </a:pPr>
            <a:endParaRPr kumimoji="0" lang="zh-CN" altLang="en-US" b="1" i="0" u="none" strike="noStrike" kern="8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pic>
        <p:nvPicPr>
          <p:cNvPr id="5" name="图片 4"/>
          <p:cNvPicPr>
            <a:picLocks noChangeAspect="1"/>
          </p:cNvPicPr>
          <p:nvPr/>
        </p:nvPicPr>
        <p:blipFill>
          <a:blip r:embed="rId1"/>
          <a:stretch>
            <a:fillRect/>
          </a:stretch>
        </p:blipFill>
        <p:spPr>
          <a:xfrm>
            <a:off x="2999105" y="2811145"/>
            <a:ext cx="5351780" cy="2778760"/>
          </a:xfrm>
          <a:prstGeom prst="rect">
            <a:avLst/>
          </a:prstGeom>
        </p:spPr>
      </p:pic>
      <p:sp>
        <p:nvSpPr>
          <p:cNvPr id="19" name="圆角矩形 18"/>
          <p:cNvSpPr/>
          <p:nvPr/>
        </p:nvSpPr>
        <p:spPr>
          <a:xfrm>
            <a:off x="4932889" y="5870592"/>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sp>
        <p:nvSpPr>
          <p:cNvPr id="2" name="文本框 1"/>
          <p:cNvSpPr txBox="1"/>
          <p:nvPr/>
        </p:nvSpPr>
        <p:spPr>
          <a:xfrm>
            <a:off x="918210" y="1217295"/>
            <a:ext cx="10031095" cy="1076325"/>
          </a:xfrm>
          <a:prstGeom prst="rect">
            <a:avLst/>
          </a:prstGeom>
          <a:noFill/>
        </p:spPr>
        <p:txBody>
          <a:bodyPr wrap="square" rtlCol="0" anchor="t">
            <a:spAutoFit/>
          </a:bodyPr>
          <a:lstStyle/>
          <a:p>
            <a:pPr indent="0">
              <a:buFont typeface="+mj-ea"/>
              <a:buNone/>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If during the registration process you encounter the situation shown below, it indicates this exhibitor name is already registered. You must contact your pavilion manager, who will assist in updating the email address linked to the previous exhibitor account through the following methods.</a:t>
            </a:r>
            <a:endPar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grpSp>
        <p:nvGrpSpPr>
          <p:cNvPr id="12" name="组合 11"/>
          <p:cNvGrpSpPr/>
          <p:nvPr/>
        </p:nvGrpSpPr>
        <p:grpSpPr>
          <a:xfrm>
            <a:off x="6927850" y="2309495"/>
            <a:ext cx="2214245" cy="3811270"/>
            <a:chOff x="5247322" y="1885906"/>
            <a:chExt cx="2426370" cy="4443259"/>
          </a:xfrm>
        </p:grpSpPr>
        <p:pic>
          <p:nvPicPr>
            <p:cNvPr id="6" name="图片 5"/>
            <p:cNvPicPr>
              <a:picLocks noChangeAspect="1"/>
            </p:cNvPicPr>
            <p:nvPr/>
          </p:nvPicPr>
          <p:blipFill>
            <a:blip r:embed="rId1"/>
            <a:stretch>
              <a:fillRect/>
            </a:stretch>
          </p:blipFill>
          <p:spPr>
            <a:xfrm>
              <a:off x="5247322" y="1929836"/>
              <a:ext cx="2350352" cy="4248714"/>
            </a:xfrm>
            <a:prstGeom prst="rect">
              <a:avLst/>
            </a:prstGeom>
          </p:spPr>
        </p:pic>
        <p:pic>
          <p:nvPicPr>
            <p:cNvPr id="8" name="百透明.png" descr="百透明.png"/>
            <p:cNvPicPr>
              <a:picLocks noChangeAspect="1"/>
            </p:cNvPicPr>
            <p:nvPr/>
          </p:nvPicPr>
          <p:blipFill>
            <a:blip r:embed="rId2"/>
            <a:stretch>
              <a:fillRect/>
            </a:stretch>
          </p:blipFill>
          <p:spPr>
            <a:xfrm>
              <a:off x="5247322" y="1885906"/>
              <a:ext cx="2426370" cy="4443259"/>
            </a:xfrm>
            <a:prstGeom prst="rect">
              <a:avLst/>
            </a:prstGeom>
            <a:ln w="12700">
              <a:miter lim="400000"/>
              <a:headEnd/>
              <a:tailEnd/>
            </a:ln>
          </p:spPr>
        </p:pic>
      </p:grpSp>
      <p:sp>
        <p:nvSpPr>
          <p:cNvPr id="18" name="圆角矩形 17"/>
          <p:cNvSpPr/>
          <p:nvPr/>
        </p:nvSpPr>
        <p:spPr>
          <a:xfrm>
            <a:off x="3059643" y="6290278"/>
            <a:ext cx="1839176"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Message/Email</a:t>
            </a:r>
            <a:endParaRPr lang="zh-CN" altLang="en-US" sz="1600" b="1" dirty="0">
              <a:solidFill>
                <a:srgbClr val="FFFFFF"/>
              </a:solidFill>
              <a:latin typeface="微软雅黑" panose="020B0503020204020204" charset="-122"/>
              <a:ea typeface="微软雅黑" panose="020B0503020204020204" charset="-122"/>
            </a:endParaRPr>
          </a:p>
        </p:txBody>
      </p:sp>
      <p:sp>
        <p:nvSpPr>
          <p:cNvPr id="20" name="圆角矩形 19"/>
          <p:cNvSpPr/>
          <p:nvPr/>
        </p:nvSpPr>
        <p:spPr>
          <a:xfrm>
            <a:off x="6927964" y="6290253"/>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sp>
        <p:nvSpPr>
          <p:cNvPr id="2" name="文本框 1"/>
          <p:cNvSpPr txBox="1"/>
          <p:nvPr/>
        </p:nvSpPr>
        <p:spPr>
          <a:xfrm>
            <a:off x="525780" y="918845"/>
            <a:ext cx="11183620" cy="1524635"/>
          </a:xfrm>
          <a:prstGeom prst="rect">
            <a:avLst/>
          </a:prstGeom>
          <a:noFill/>
        </p:spPr>
        <p:txBody>
          <a:bodyPr wrap="none" rtlCol="0">
            <a:noAutofit/>
          </a:bodyPr>
          <a:lstStyle/>
          <a:p>
            <a:pPr marL="457200" indent="-457200" algn="l" defTabSz="914400" rtl="0" eaLnBrk="1" latinLnBrk="0" hangingPunct="1">
              <a:lnSpc>
                <a:spcPct val="90000"/>
              </a:lnSpc>
              <a:spcBef>
                <a:spcPts val="1000"/>
              </a:spcBef>
              <a:buFont typeface="+mn-ea"/>
              <a:buAutoNum type="circleNumDbPlain"/>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Change Company Super Administrator</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a:p>
            <a:pPr indent="0" algn="l" defTabSz="914400" rtl="0" eaLnBrk="1" latinLnBrk="0" hangingPunct="1">
              <a:lnSpc>
                <a:spcPct val="90000"/>
              </a:lnSpc>
              <a:spcBef>
                <a:spcPts val="1000"/>
              </a:spcBef>
              <a:buFont typeface="+mn-ea"/>
              <a:buNone/>
            </a:pPr>
            <a:r>
              <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After the pavilion manager processes the request, you will receive an SMS link as shown. </a:t>
            </a:r>
            <a:endPar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a:p>
            <a:pPr indent="0" algn="l" defTabSz="914400" rtl="0" eaLnBrk="1" latinLnBrk="0" hangingPunct="1">
              <a:lnSpc>
                <a:spcPct val="90000"/>
              </a:lnSpc>
              <a:spcBef>
                <a:spcPts val="1000"/>
              </a:spcBef>
              <a:buFont typeface="+mn-ea"/>
              <a:buNone/>
            </a:pPr>
            <a:r>
              <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Click the link to access the update page, where you may enter the new </a:t>
            </a:r>
            <a:r>
              <a:rPr lang="en-US" altLang="zh-CN"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email address</a:t>
            </a:r>
            <a:endPar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a:p>
            <a:pPr indent="0" algn="l" defTabSz="914400" rtl="0" eaLnBrk="1" latinLnBrk="0" hangingPunct="1">
              <a:lnSpc>
                <a:spcPct val="90000"/>
              </a:lnSpc>
              <a:spcBef>
                <a:spcPts val="1000"/>
              </a:spcBef>
              <a:buFont typeface="+mn-ea"/>
              <a:buNone/>
            </a:pPr>
            <a:r>
              <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to complete binding with your</a:t>
            </a:r>
            <a:r>
              <a:rPr lang="en-US" altLang="zh-CN"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 </a:t>
            </a:r>
            <a:r>
              <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company name.</a:t>
            </a:r>
            <a:endPar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indent="0" algn="l" defTabSz="914400" rtl="0" eaLnBrk="1" latinLnBrk="0" hangingPunct="1">
              <a:lnSpc>
                <a:spcPct val="90000"/>
              </a:lnSpc>
              <a:spcBef>
                <a:spcPts val="1000"/>
              </a:spcBef>
              <a:buFont typeface="+mn-ea"/>
              <a:buNone/>
            </a:pPr>
            <a:endParaRPr lang="zh-CN" altLang="en-US" sz="1400" b="1" spc="100" dirty="0">
              <a:gradFill flip="none" rotWithShape="1">
                <a:gsLst>
                  <a:gs pos="0">
                    <a:srgbClr val="00B0F0"/>
                  </a:gs>
                  <a:gs pos="55000">
                    <a:schemeClr val="accent5">
                      <a:lumMod val="75000"/>
                    </a:schemeClr>
                  </a:gs>
                </a:gsLst>
                <a:lin ang="10800000" scaled="1"/>
                <a:tileRect/>
              </a:gradFill>
              <a:uFillTx/>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stretch>
            <a:fillRect/>
          </a:stretch>
        </p:blipFill>
        <p:spPr>
          <a:xfrm>
            <a:off x="2921000" y="2602865"/>
            <a:ext cx="2190750" cy="3419475"/>
          </a:xfrm>
          <a:prstGeom prst="rect">
            <a:avLst/>
          </a:prstGeom>
        </p:spPr>
      </p:pic>
      <p:pic>
        <p:nvPicPr>
          <p:cNvPr id="7" name="百透明.png" descr="百透明.png"/>
          <p:cNvPicPr>
            <a:picLocks noChangeAspect="1"/>
          </p:cNvPicPr>
          <p:nvPr/>
        </p:nvPicPr>
        <p:blipFill>
          <a:blip r:embed="rId2"/>
          <a:stretch>
            <a:fillRect/>
          </a:stretch>
        </p:blipFill>
        <p:spPr>
          <a:xfrm>
            <a:off x="2816860" y="2273300"/>
            <a:ext cx="2366010" cy="3884295"/>
          </a:xfrm>
          <a:prstGeom prst="rect">
            <a:avLst/>
          </a:prstGeom>
          <a:ln w="12700">
            <a:miter lim="4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4" name="文本框 3"/>
          <p:cNvSpPr txBox="1"/>
          <p:nvPr/>
        </p:nvSpPr>
        <p:spPr>
          <a:xfrm>
            <a:off x="974245" y="1341089"/>
            <a:ext cx="6430165" cy="2533650"/>
          </a:xfrm>
          <a:prstGeom prst="rect">
            <a:avLst/>
          </a:prstGeom>
        </p:spPr>
        <p:txBody>
          <a:bodyPr wrap="square">
            <a:noAutofit/>
          </a:bodyPr>
          <a:lstStyle/>
          <a:p>
            <a:pPr algn="l" fontAlgn="base"/>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Before proceeding, please:</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algn="l" fontAlgn="base">
              <a:spcBef>
                <a:spcPts val="300"/>
              </a:spcBef>
              <a:spcAft>
                <a:spcPts val="300"/>
              </a:spcAft>
              <a:buFont typeface="+mj-lt"/>
              <a:buAutoNum type="arabicPeriod"/>
            </a:pPr>
            <a:r>
              <a:rPr lang="en-US" altLang="zh-CN" sz="1200" spc="100" dirty="0">
                <a:solidFill>
                  <a:schemeClr val="tx1">
                    <a:lumMod val="50000"/>
                    <a:lumOff val="50000"/>
                  </a:schemeClr>
                </a:solidFill>
                <a:latin typeface="微软雅黑" panose="020B0503020204020204" charset="-122"/>
                <a:ea typeface="微软雅黑" panose="020B0503020204020204" charset="-122"/>
              </a:rPr>
              <a:t>Thoroughly review all entered information</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fontAlgn="base">
              <a:spcBef>
                <a:spcPts val="300"/>
              </a:spcBef>
              <a:spcAft>
                <a:spcPts val="300"/>
              </a:spcAft>
              <a:buFont typeface="+mj-lt"/>
              <a:buAutoNum type="arabicPeriod"/>
            </a:pPr>
            <a:r>
              <a:rPr lang="en-US" altLang="zh-CN" sz="1200" spc="100" dirty="0">
                <a:solidFill>
                  <a:schemeClr val="tx1">
                    <a:lumMod val="50000"/>
                    <a:lumOff val="50000"/>
                  </a:schemeClr>
                </a:solidFill>
                <a:latin typeface="微软雅黑" panose="020B0503020204020204" charset="-122"/>
                <a:ea typeface="微软雅黑" panose="020B0503020204020204" charset="-122"/>
              </a:rPr>
              <a:t>Click [Edit] to correct any inaccuracies</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fontAlgn="base">
              <a:spcBef>
                <a:spcPts val="300"/>
              </a:spcBef>
              <a:buFont typeface="+mj-lt"/>
              <a:buAutoNum type="arabicPeriod"/>
            </a:pPr>
            <a:r>
              <a:rPr lang="en-US" altLang="zh-CN" sz="1200" spc="100" dirty="0">
                <a:solidFill>
                  <a:schemeClr val="tx1">
                    <a:lumMod val="50000"/>
                    <a:lumOff val="50000"/>
                  </a:schemeClr>
                </a:solidFill>
                <a:latin typeface="微软雅黑" panose="020B0503020204020204" charset="-122"/>
                <a:ea typeface="微软雅黑" panose="020B0503020204020204" charset="-122"/>
              </a:rPr>
              <a:t>Click [Confirm Submission] to finalize and send for review</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p:txBody>
      </p:sp>
      <p:sp>
        <p:nvSpPr>
          <p:cNvPr id="8" name="圆角矩形 7"/>
          <p:cNvSpPr/>
          <p:nvPr/>
        </p:nvSpPr>
        <p:spPr>
          <a:xfrm>
            <a:off x="2667966" y="5948078"/>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1"/>
          <a:stretch>
            <a:fillRect/>
          </a:stretch>
        </p:blipFill>
        <p:spPr>
          <a:xfrm>
            <a:off x="884450" y="2904916"/>
            <a:ext cx="5438291" cy="2903295"/>
          </a:xfrm>
          <a:prstGeom prst="rect">
            <a:avLst/>
          </a:prstGeom>
        </p:spPr>
      </p:pic>
      <p:grpSp>
        <p:nvGrpSpPr>
          <p:cNvPr id="14" name="组合 13"/>
          <p:cNvGrpSpPr/>
          <p:nvPr/>
        </p:nvGrpSpPr>
        <p:grpSpPr>
          <a:xfrm>
            <a:off x="7835565" y="1493668"/>
            <a:ext cx="2426370" cy="4454410"/>
            <a:chOff x="8229634" y="1163917"/>
            <a:chExt cx="2426370" cy="4454410"/>
          </a:xfrm>
        </p:grpSpPr>
        <p:pic>
          <p:nvPicPr>
            <p:cNvPr id="12" name="图片 11"/>
            <p:cNvPicPr>
              <a:picLocks noChangeAspect="1"/>
            </p:cNvPicPr>
            <p:nvPr/>
          </p:nvPicPr>
          <p:blipFill>
            <a:blip r:embed="rId2"/>
            <a:stretch>
              <a:fillRect/>
            </a:stretch>
          </p:blipFill>
          <p:spPr>
            <a:xfrm>
              <a:off x="8366308" y="1204332"/>
              <a:ext cx="2153022" cy="4413995"/>
            </a:xfrm>
            <a:prstGeom prst="rect">
              <a:avLst/>
            </a:prstGeom>
          </p:spPr>
        </p:pic>
        <p:pic>
          <p:nvPicPr>
            <p:cNvPr id="13" name="百透明.png" descr="百透明.png"/>
            <p:cNvPicPr>
              <a:picLocks noChangeAspect="1"/>
            </p:cNvPicPr>
            <p:nvPr/>
          </p:nvPicPr>
          <p:blipFill>
            <a:blip r:embed="rId3"/>
            <a:stretch>
              <a:fillRect/>
            </a:stretch>
          </p:blipFill>
          <p:spPr>
            <a:xfrm>
              <a:off x="8229634" y="1163917"/>
              <a:ext cx="2426370" cy="4443259"/>
            </a:xfrm>
            <a:prstGeom prst="rect">
              <a:avLst/>
            </a:prstGeom>
            <a:ln w="12700">
              <a:miter lim="400000"/>
              <a:headEnd/>
              <a:tailEnd/>
            </a:ln>
          </p:spPr>
        </p:pic>
      </p:grpSp>
      <p:sp>
        <p:nvSpPr>
          <p:cNvPr id="15" name="圆角矩形 14"/>
          <p:cNvSpPr/>
          <p:nvPr/>
        </p:nvSpPr>
        <p:spPr>
          <a:xfrm>
            <a:off x="7972239" y="5988493"/>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782444" y="1227440"/>
            <a:ext cx="6783906" cy="1568137"/>
          </a:xfrm>
          <a:prstGeom prst="rect">
            <a:avLst/>
          </a:prstGeom>
          <a:noFill/>
        </p:spPr>
        <p:txBody>
          <a:bodyPr wrap="square">
            <a:noAutofit/>
          </a:bodyPr>
          <a:lstStyle/>
          <a:p>
            <a:pPr fontAlgn="base">
              <a:spcBef>
                <a:spcPts val="600"/>
              </a:spcBef>
              <a:spcAft>
                <a:spcPts val="600"/>
              </a:spcAft>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Next Steps After Submission:</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algn="l" fontAlgn="base">
              <a:spcBef>
                <a:spcPts val="600"/>
              </a:spcBef>
              <a:spcAft>
                <a:spcPts val="1200"/>
              </a:spcAft>
            </a:pPr>
            <a:r>
              <a:rPr lang="en-US" altLang="zh-CN" sz="1200" spc="100" dirty="0">
                <a:solidFill>
                  <a:schemeClr val="tx1">
                    <a:lumMod val="50000"/>
                    <a:lumOff val="50000"/>
                  </a:schemeClr>
                </a:solidFill>
                <a:latin typeface="微软雅黑" panose="020B0503020204020204" charset="-122"/>
                <a:ea typeface="微软雅黑" panose="020B0503020204020204" charset="-122"/>
              </a:rPr>
              <a:t>1.Access your submission status anytime through:</a:t>
            </a:r>
            <a:br>
              <a:rPr lang="en-US" altLang="zh-CN" sz="1200" spc="100" dirty="0">
                <a:solidFill>
                  <a:schemeClr val="tx1">
                    <a:lumMod val="50000"/>
                    <a:lumOff val="50000"/>
                  </a:schemeClr>
                </a:solidFill>
                <a:latin typeface="微软雅黑" panose="020B0503020204020204" charset="-122"/>
                <a:ea typeface="微软雅黑" panose="020B0503020204020204" charset="-122"/>
              </a:rPr>
            </a:br>
            <a:r>
              <a:rPr lang="en-US" altLang="zh-CN" sz="1200" spc="100" dirty="0">
                <a:solidFill>
                  <a:schemeClr val="tx1">
                    <a:lumMod val="50000"/>
                    <a:lumOff val="50000"/>
                  </a:schemeClr>
                </a:solidFill>
                <a:latin typeface="微软雅黑" panose="020B0503020204020204" charset="-122"/>
                <a:ea typeface="微软雅黑" panose="020B0503020204020204" charset="-122"/>
              </a:rPr>
              <a:t>2. [Personal Center] in the app.</a:t>
            </a:r>
            <a:br>
              <a:rPr lang="en-US" altLang="zh-CN" sz="1200" spc="100" dirty="0">
                <a:solidFill>
                  <a:schemeClr val="tx1">
                    <a:lumMod val="50000"/>
                    <a:lumOff val="50000"/>
                  </a:schemeClr>
                </a:solidFill>
                <a:latin typeface="微软雅黑" panose="020B0503020204020204" charset="-122"/>
                <a:ea typeface="微软雅黑" panose="020B0503020204020204" charset="-122"/>
              </a:rPr>
            </a:br>
            <a:r>
              <a:rPr lang="en-US" altLang="zh-CN" sz="1200" spc="100" dirty="0">
                <a:solidFill>
                  <a:schemeClr val="tx1">
                    <a:lumMod val="50000"/>
                    <a:lumOff val="50000"/>
                  </a:schemeClr>
                </a:solidFill>
                <a:latin typeface="微软雅黑" panose="020B0503020204020204" charset="-122"/>
                <a:ea typeface="微软雅黑" panose="020B0503020204020204" charset="-122"/>
              </a:rPr>
              <a:t>3. Exhibitor Login portal (Email verification code or password required) on our (GLOBAL DIGITAL TRADE EXPO)website.</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782444" y="2617157"/>
            <a:ext cx="6499302" cy="3273233"/>
          </a:xfrm>
          <a:prstGeom prst="rect">
            <a:avLst/>
          </a:prstGeom>
        </p:spPr>
      </p:pic>
      <p:grpSp>
        <p:nvGrpSpPr>
          <p:cNvPr id="13" name="组合 12"/>
          <p:cNvGrpSpPr/>
          <p:nvPr/>
        </p:nvGrpSpPr>
        <p:grpSpPr>
          <a:xfrm>
            <a:off x="8105423" y="1447131"/>
            <a:ext cx="2426370" cy="4443259"/>
            <a:chOff x="8207510" y="1447131"/>
            <a:chExt cx="2426370" cy="4443259"/>
          </a:xfrm>
        </p:grpSpPr>
        <p:pic>
          <p:nvPicPr>
            <p:cNvPr id="11" name="图片 10" descr="图形用户界面, 应用程序&#10;&#10;AI 生成的内容可能不正确。"/>
            <p:cNvPicPr>
              <a:picLocks noChangeAspect="1"/>
            </p:cNvPicPr>
            <p:nvPr/>
          </p:nvPicPr>
          <p:blipFill>
            <a:blip r:embed="rId2">
              <a:extLst>
                <a:ext uri="{28A0092B-C50C-407E-A947-70E740481C1C}">
                  <a14:useLocalDpi xmlns:a14="http://schemas.microsoft.com/office/drawing/2010/main" val="0"/>
                </a:ext>
              </a:extLst>
            </a:blip>
            <a:srcRect t="5463"/>
            <a:stretch>
              <a:fillRect/>
            </a:stretch>
          </p:blipFill>
          <p:spPr>
            <a:xfrm>
              <a:off x="8373532" y="1513003"/>
              <a:ext cx="2094327" cy="4295977"/>
            </a:xfrm>
            <a:prstGeom prst="rect">
              <a:avLst/>
            </a:prstGeom>
          </p:spPr>
        </p:pic>
        <p:pic>
          <p:nvPicPr>
            <p:cNvPr id="12" name="百透明.png" descr="百透明.png"/>
            <p:cNvPicPr>
              <a:picLocks noChangeAspect="1"/>
            </p:cNvPicPr>
            <p:nvPr/>
          </p:nvPicPr>
          <p:blipFill>
            <a:blip r:embed="rId3"/>
            <a:stretch>
              <a:fillRect/>
            </a:stretch>
          </p:blipFill>
          <p:spPr>
            <a:xfrm>
              <a:off x="8207510" y="1447131"/>
              <a:ext cx="2426370" cy="4443259"/>
            </a:xfrm>
            <a:prstGeom prst="rect">
              <a:avLst/>
            </a:prstGeom>
            <a:ln w="12700">
              <a:miter lim="400000"/>
              <a:headEnd/>
              <a:tailEnd/>
            </a:ln>
          </p:spPr>
        </p:pic>
      </p:grpSp>
      <p:sp>
        <p:nvSpPr>
          <p:cNvPr id="14" name="圆角矩形 13"/>
          <p:cNvSpPr/>
          <p:nvPr/>
        </p:nvSpPr>
        <p:spPr>
          <a:xfrm>
            <a:off x="2667966" y="5948078"/>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sp>
        <p:nvSpPr>
          <p:cNvPr id="15" name="圆角矩形 14"/>
          <p:cNvSpPr/>
          <p:nvPr/>
        </p:nvSpPr>
        <p:spPr>
          <a:xfrm>
            <a:off x="8271445" y="5956262"/>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grpSp>
        <p:nvGrpSpPr>
          <p:cNvPr id="10" name="图形 6"/>
          <p:cNvGrpSpPr/>
          <p:nvPr/>
        </p:nvGrpSpPr>
        <p:grpSpPr>
          <a:xfrm>
            <a:off x="-1" y="1"/>
            <a:ext cx="12192001" cy="6861178"/>
            <a:chOff x="8287575" y="-27495"/>
            <a:chExt cx="1987728" cy="1118615"/>
          </a:xfrm>
          <a:solidFill>
            <a:srgbClr val="3701DF"/>
          </a:solidFill>
        </p:grpSpPr>
        <p:sp>
          <p:nvSpPr>
            <p:cNvPr id="11" name="任意形状 10"/>
            <p:cNvSpPr/>
            <p:nvPr/>
          </p:nvSpPr>
          <p:spPr>
            <a:xfrm>
              <a:off x="8800401" y="340741"/>
              <a:ext cx="1474902" cy="750379"/>
            </a:xfrm>
            <a:custGeom>
              <a:avLst/>
              <a:gdLst>
                <a:gd name="connsiteX0" fmla="*/ 0 w 1602740"/>
                <a:gd name="connsiteY0" fmla="*/ 0 h 750379"/>
                <a:gd name="connsiteX1" fmla="*/ 1602740 w 1602740"/>
                <a:gd name="connsiteY1" fmla="*/ 0 h 750379"/>
                <a:gd name="connsiteX2" fmla="*/ 1602740 w 1602740"/>
                <a:gd name="connsiteY2" fmla="*/ 750379 h 750379"/>
                <a:gd name="connsiteX3" fmla="*/ 0 w 1602740"/>
                <a:gd name="connsiteY3" fmla="*/ 750379 h 750379"/>
              </a:gdLst>
              <a:ahLst/>
              <a:cxnLst>
                <a:cxn ang="0">
                  <a:pos x="connsiteX0" y="connsiteY0"/>
                </a:cxn>
                <a:cxn ang="0">
                  <a:pos x="connsiteX1" y="connsiteY1"/>
                </a:cxn>
                <a:cxn ang="0">
                  <a:pos x="connsiteX2" y="connsiteY2"/>
                </a:cxn>
                <a:cxn ang="0">
                  <a:pos x="connsiteX3" y="connsiteY3"/>
                </a:cxn>
              </a:cxnLst>
              <a:rect l="l" t="t" r="r" b="b"/>
              <a:pathLst>
                <a:path w="1602740" h="750379">
                  <a:moveTo>
                    <a:pt x="0" y="0"/>
                  </a:moveTo>
                  <a:lnTo>
                    <a:pt x="1602740" y="0"/>
                  </a:lnTo>
                  <a:lnTo>
                    <a:pt x="1602740" y="750379"/>
                  </a:lnTo>
                  <a:lnTo>
                    <a:pt x="0" y="750379"/>
                  </a:lnTo>
                  <a:close/>
                </a:path>
              </a:pathLst>
            </a:custGeom>
            <a:solidFill>
              <a:srgbClr val="3701DF"/>
            </a:solidFill>
            <a:ln w="6350" cap="flat">
              <a:noFill/>
              <a:prstDash val="solid"/>
              <a:miter/>
            </a:ln>
          </p:spPr>
          <p:txBody>
            <a:bodyPr rtlCol="0" anchor="ctr"/>
            <a:lstStyle/>
            <a:p>
              <a:endParaRPr lang="zh-CN" altLang="en-US" dirty="0"/>
            </a:p>
          </p:txBody>
        </p:sp>
        <p:grpSp>
          <p:nvGrpSpPr>
            <p:cNvPr id="12" name="图形 6"/>
            <p:cNvGrpSpPr/>
            <p:nvPr/>
          </p:nvGrpSpPr>
          <p:grpSpPr>
            <a:xfrm>
              <a:off x="8287575" y="-27495"/>
              <a:ext cx="512635" cy="512635"/>
              <a:chOff x="8287575" y="-27495"/>
              <a:chExt cx="512635" cy="512635"/>
            </a:xfrm>
            <a:solidFill>
              <a:srgbClr val="3701DF"/>
            </a:solidFill>
          </p:grpSpPr>
          <p:sp>
            <p:nvSpPr>
              <p:cNvPr id="13" name="任意形状 12"/>
              <p:cNvSpPr/>
              <p:nvPr/>
            </p:nvSpPr>
            <p:spPr>
              <a:xfrm>
                <a:off x="8431276" y="-27495"/>
                <a:ext cx="368934" cy="368935"/>
              </a:xfrm>
              <a:custGeom>
                <a:avLst/>
                <a:gdLst>
                  <a:gd name="connsiteX0" fmla="*/ 0 w 368934"/>
                  <a:gd name="connsiteY0" fmla="*/ 0 h 368935"/>
                  <a:gd name="connsiteX1" fmla="*/ 368935 w 368934"/>
                  <a:gd name="connsiteY1" fmla="*/ 0 h 368935"/>
                  <a:gd name="connsiteX2" fmla="*/ 368935 w 368934"/>
                  <a:gd name="connsiteY2" fmla="*/ 368935 h 368935"/>
                  <a:gd name="connsiteX3" fmla="*/ 0 w 368934"/>
                  <a:gd name="connsiteY3" fmla="*/ 368935 h 368935"/>
                </a:gdLst>
                <a:ahLst/>
                <a:cxnLst>
                  <a:cxn ang="0">
                    <a:pos x="connsiteX0" y="connsiteY0"/>
                  </a:cxn>
                  <a:cxn ang="0">
                    <a:pos x="connsiteX1" y="connsiteY1"/>
                  </a:cxn>
                  <a:cxn ang="0">
                    <a:pos x="connsiteX2" y="connsiteY2"/>
                  </a:cxn>
                  <a:cxn ang="0">
                    <a:pos x="connsiteX3" y="connsiteY3"/>
                  </a:cxn>
                </a:cxnLst>
                <a:rect l="l" t="t" r="r" b="b"/>
                <a:pathLst>
                  <a:path w="368934" h="368935">
                    <a:moveTo>
                      <a:pt x="0" y="0"/>
                    </a:moveTo>
                    <a:lnTo>
                      <a:pt x="368935" y="0"/>
                    </a:lnTo>
                    <a:lnTo>
                      <a:pt x="368935" y="368935"/>
                    </a:lnTo>
                    <a:lnTo>
                      <a:pt x="0" y="368935"/>
                    </a:lnTo>
                    <a:close/>
                  </a:path>
                </a:pathLst>
              </a:custGeom>
              <a:solidFill>
                <a:srgbClr val="3701DF"/>
              </a:solidFill>
              <a:ln w="6350" cap="flat">
                <a:noFill/>
                <a:prstDash val="solid"/>
                <a:miter/>
              </a:ln>
            </p:spPr>
            <p:txBody>
              <a:bodyPr rtlCol="0" anchor="ctr"/>
              <a:lstStyle/>
              <a:p>
                <a:endParaRPr lang="zh-CN" altLang="en-US"/>
              </a:p>
            </p:txBody>
          </p:sp>
          <p:sp>
            <p:nvSpPr>
              <p:cNvPr id="15" name="任意形状 14"/>
              <p:cNvSpPr/>
              <p:nvPr/>
            </p:nvSpPr>
            <p:spPr>
              <a:xfrm>
                <a:off x="8287575" y="341376"/>
                <a:ext cx="143764" cy="143763"/>
              </a:xfrm>
              <a:custGeom>
                <a:avLst/>
                <a:gdLst>
                  <a:gd name="connsiteX0" fmla="*/ 0 w 143764"/>
                  <a:gd name="connsiteY0" fmla="*/ 0 h 143763"/>
                  <a:gd name="connsiteX1" fmla="*/ 143764 w 143764"/>
                  <a:gd name="connsiteY1" fmla="*/ 0 h 143763"/>
                  <a:gd name="connsiteX2" fmla="*/ 143764 w 143764"/>
                  <a:gd name="connsiteY2" fmla="*/ 143764 h 143763"/>
                  <a:gd name="connsiteX3" fmla="*/ 0 w 143764"/>
                  <a:gd name="connsiteY3" fmla="*/ 143764 h 143763"/>
                </a:gdLst>
                <a:ahLst/>
                <a:cxnLst>
                  <a:cxn ang="0">
                    <a:pos x="connsiteX0" y="connsiteY0"/>
                  </a:cxn>
                  <a:cxn ang="0">
                    <a:pos x="connsiteX1" y="connsiteY1"/>
                  </a:cxn>
                  <a:cxn ang="0">
                    <a:pos x="connsiteX2" y="connsiteY2"/>
                  </a:cxn>
                  <a:cxn ang="0">
                    <a:pos x="connsiteX3" y="connsiteY3"/>
                  </a:cxn>
                </a:cxnLst>
                <a:rect l="l" t="t" r="r" b="b"/>
                <a:pathLst>
                  <a:path w="143764" h="143763">
                    <a:moveTo>
                      <a:pt x="0" y="0"/>
                    </a:moveTo>
                    <a:lnTo>
                      <a:pt x="143764" y="0"/>
                    </a:lnTo>
                    <a:lnTo>
                      <a:pt x="143764" y="143764"/>
                    </a:lnTo>
                    <a:lnTo>
                      <a:pt x="0" y="143764"/>
                    </a:lnTo>
                    <a:close/>
                  </a:path>
                </a:pathLst>
              </a:custGeom>
              <a:solidFill>
                <a:srgbClr val="3701DF"/>
              </a:solidFill>
              <a:ln w="6350" cap="flat">
                <a:noFill/>
                <a:prstDash val="solid"/>
                <a:miter/>
              </a:ln>
            </p:spPr>
            <p:txBody>
              <a:bodyPr rtlCol="0" anchor="ctr"/>
              <a:lstStyle/>
              <a:p>
                <a:endParaRPr lang="zh-CN" altLang="en-US"/>
              </a:p>
            </p:txBody>
          </p:sp>
        </p:grpSp>
      </p:grpSp>
      <p:sp>
        <p:nvSpPr>
          <p:cNvPr id="33" name="文本框 32"/>
          <p:cNvSpPr txBox="1"/>
          <p:nvPr/>
        </p:nvSpPr>
        <p:spPr>
          <a:xfrm>
            <a:off x="3145790" y="3788410"/>
            <a:ext cx="10504170" cy="1543685"/>
          </a:xfrm>
          <a:prstGeom prst="rect">
            <a:avLst/>
          </a:prstGeom>
          <a:noFill/>
        </p:spPr>
        <p:txBody>
          <a:bodyPr wrap="square" rtlCol="0">
            <a:noAutofit/>
          </a:bodyPr>
          <a:lstStyle/>
          <a:p>
            <a:pPr lvl="0" algn="l">
              <a:lnSpc>
                <a:spcPct val="110000"/>
              </a:lnSpc>
              <a:defRPr/>
            </a:pPr>
            <a:r>
              <a:rPr lang="zh-CN" altLang="en-US" sz="5000" b="1" dirty="0">
                <a:solidFill>
                  <a:schemeClr val="bg1"/>
                </a:solidFill>
                <a:latin typeface="微软雅黑" panose="020B0503020204020204" charset="-122"/>
                <a:ea typeface="微软雅黑" panose="020B0503020204020204" charset="-122"/>
                <a:sym typeface="+mn-ea"/>
              </a:rPr>
              <a:t>Exhibitor Badg</a:t>
            </a:r>
            <a:r>
              <a:rPr lang="en-US" altLang="zh-CN" sz="5000" b="1" dirty="0">
                <a:solidFill>
                  <a:schemeClr val="bg1"/>
                </a:solidFill>
                <a:latin typeface="微软雅黑" panose="020B0503020204020204" charset="-122"/>
                <a:ea typeface="微软雅黑" panose="020B0503020204020204" charset="-122"/>
                <a:sym typeface="+mn-ea"/>
              </a:rPr>
              <a:t>e </a:t>
            </a:r>
            <a:r>
              <a:rPr lang="zh-CN" altLang="en-US" sz="5000" b="1" dirty="0">
                <a:solidFill>
                  <a:schemeClr val="bg1"/>
                </a:solidFill>
                <a:latin typeface="微软雅黑" panose="020B0503020204020204" charset="-122"/>
                <a:ea typeface="微软雅黑" panose="020B0503020204020204" charset="-122"/>
                <a:sym typeface="+mn-ea"/>
              </a:rPr>
              <a:t>Application</a:t>
            </a:r>
            <a:endParaRPr lang="zh-CN" altLang="en-US" sz="5000" b="1" dirty="0">
              <a:solidFill>
                <a:schemeClr val="bg1"/>
              </a:solidFill>
              <a:latin typeface="微软雅黑" panose="020B0503020204020204" charset="-122"/>
              <a:ea typeface="微软雅黑" panose="020B0503020204020204" charset="-122"/>
              <a:sym typeface="+mn-ea"/>
            </a:endParaRPr>
          </a:p>
        </p:txBody>
      </p:sp>
      <p:pic>
        <p:nvPicPr>
          <p:cNvPr id="22" name="图片 21"/>
          <p:cNvPicPr>
            <a:picLocks noChangeAspect="1"/>
          </p:cNvPicPr>
          <p:nvPr/>
        </p:nvPicPr>
        <p:blipFill>
          <a:blip r:embed="rId2"/>
          <a:stretch>
            <a:fillRect/>
          </a:stretch>
        </p:blipFill>
        <p:spPr>
          <a:xfrm>
            <a:off x="1264920" y="406400"/>
            <a:ext cx="1439069" cy="131572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1541145"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Badges</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633413" y="1285062"/>
            <a:ext cx="10498875" cy="1010285"/>
          </a:xfrm>
          <a:prstGeom prst="rect">
            <a:avLst/>
          </a:prstGeom>
          <a:noFill/>
        </p:spPr>
        <p:txBody>
          <a:bodyPr wrap="square">
            <a:noAutofit/>
          </a:bodyPr>
          <a:lstStyle/>
          <a:p>
            <a:pPr algn="l" fontAlgn="base">
              <a:spcBef>
                <a:spcPts val="300"/>
              </a:spcBef>
              <a:spcAft>
                <a:spcPts val="300"/>
              </a:spcAft>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Click [Badges] to fill in the recipient's information for badge collection.</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algn="l" fontAlgn="base">
              <a:lnSpc>
                <a:spcPts val="1650"/>
              </a:lnSpc>
              <a:spcAft>
                <a:spcPts val="1200"/>
              </a:spcAft>
            </a:pPr>
            <a:r>
              <a:rPr lang="zh-CN" altLang="en-US" sz="1200" spc="100" dirty="0">
                <a:solidFill>
                  <a:schemeClr val="tx1">
                    <a:lumMod val="50000"/>
                    <a:lumOff val="50000"/>
                  </a:schemeClr>
                </a:solidFill>
                <a:latin typeface="微软雅黑" panose="020B0503020204020204" charset="-122"/>
                <a:ea typeface="微软雅黑" panose="020B0503020204020204" charset="-122"/>
              </a:rPr>
              <a:t>*</a:t>
            </a:r>
            <a:r>
              <a:rPr lang="en-US" altLang="zh-CN" sz="1200" spc="100" dirty="0">
                <a:solidFill>
                  <a:schemeClr val="tx1">
                    <a:lumMod val="50000"/>
                    <a:lumOff val="50000"/>
                  </a:schemeClr>
                </a:solidFill>
                <a:latin typeface="微软雅黑" panose="020B0503020204020204" charset="-122"/>
                <a:ea typeface="微软雅黑" panose="020B0503020204020204" charset="-122"/>
              </a:rPr>
              <a:t>On-site certificate collection requires the information of the person collecting the certificate. Please fill in the information of the person collecting the certificate in advance. Once the certificate is produced, the information cannot be modified. If you need to modify it, please contact the organizer.</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fontAlgn="base">
              <a:spcBef>
                <a:spcPts val="300"/>
              </a:spcBef>
              <a:spcAft>
                <a:spcPts val="300"/>
              </a:spcAft>
            </a:pP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p:txBody>
      </p:sp>
      <p:sp>
        <p:nvSpPr>
          <p:cNvPr id="4" name="圆角矩形 3"/>
          <p:cNvSpPr/>
          <p:nvPr/>
        </p:nvSpPr>
        <p:spPr>
          <a:xfrm>
            <a:off x="5247824" y="6091297"/>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2940976" y="2439559"/>
            <a:ext cx="6310047" cy="3406226"/>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2563495"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Badges-Add</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633413" y="1285062"/>
            <a:ext cx="10498875" cy="1010285"/>
          </a:xfrm>
          <a:prstGeom prst="rect">
            <a:avLst/>
          </a:prstGeom>
          <a:noFill/>
        </p:spPr>
        <p:txBody>
          <a:bodyPr wrap="square">
            <a:noAutofit/>
          </a:bodyPr>
          <a:lstStyle/>
          <a:p>
            <a:pPr algn="l" fontAlgn="base">
              <a:spcBef>
                <a:spcPts val="300"/>
              </a:spcBef>
              <a:spcAft>
                <a:spcPts val="300"/>
              </a:spcAft>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Complete the applicant's information for the credential, then wait for the review to be completed.</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p:txBody>
      </p:sp>
      <p:sp>
        <p:nvSpPr>
          <p:cNvPr id="4" name="圆角矩形 3"/>
          <p:cNvSpPr/>
          <p:nvPr/>
        </p:nvSpPr>
        <p:spPr>
          <a:xfrm>
            <a:off x="5247824" y="6091297"/>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2777257" y="2556766"/>
            <a:ext cx="6211185" cy="321995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3143885"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Badges-Import</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633413" y="1285062"/>
            <a:ext cx="10498875" cy="1537891"/>
          </a:xfrm>
          <a:prstGeom prst="rect">
            <a:avLst/>
          </a:prstGeom>
          <a:noFill/>
        </p:spPr>
        <p:txBody>
          <a:bodyPr wrap="square">
            <a:noAutofit/>
          </a:bodyPr>
          <a:lstStyle/>
          <a:p>
            <a:pPr fontAlgn="base">
              <a:spcBef>
                <a:spcPts val="300"/>
              </a:spcBef>
              <a:spcAft>
                <a:spcPts val="300"/>
              </a:spcAft>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1.[Download file template]-Enter the personnel details required for badge access-[</a:t>
            </a:r>
            <a:r>
              <a:rPr lang="en-US" altLang="zh-CN" sz="1600" b="1" spc="100" dirty="0" err="1">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Umploading</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Files]</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algn="l" fontAlgn="base">
              <a:spcBef>
                <a:spcPts val="300"/>
              </a:spcBef>
              <a:spcAft>
                <a:spcPts val="300"/>
              </a:spcAft>
            </a:pP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p:txBody>
      </p:sp>
      <p:sp>
        <p:nvSpPr>
          <p:cNvPr id="4" name="圆角矩形 3"/>
          <p:cNvSpPr/>
          <p:nvPr/>
        </p:nvSpPr>
        <p:spPr>
          <a:xfrm>
            <a:off x="5247824" y="6091297"/>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2289281" y="2130499"/>
            <a:ext cx="7057132" cy="3790601"/>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3143885"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Badges-Import</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633413" y="1226154"/>
            <a:ext cx="10906546" cy="2006589"/>
          </a:xfrm>
          <a:prstGeom prst="rect">
            <a:avLst/>
          </a:prstGeom>
          <a:noFill/>
        </p:spPr>
        <p:txBody>
          <a:bodyPr wrap="square">
            <a:noAutofit/>
          </a:bodyPr>
          <a:lstStyle/>
          <a:p>
            <a:pPr fontAlgn="base">
              <a:spcBef>
                <a:spcPts val="300"/>
              </a:spcBef>
              <a:spcAft>
                <a:spcPts val="300"/>
              </a:spcAft>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2.[Import]-[Avatar]</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fontAlgn="base">
              <a:spcBef>
                <a:spcPts val="300"/>
              </a:spcBef>
              <a:spcAft>
                <a:spcPts val="300"/>
              </a:spcAft>
            </a:pPr>
            <a:r>
              <a:rPr lang="en-US" altLang="zh-CN" sz="1200" b="0" i="0" dirty="0">
                <a:solidFill>
                  <a:srgbClr val="C00000"/>
                </a:solidFill>
                <a:effectLst/>
                <a:latin typeface="微软雅黑" panose="020B0503020204020204" charset="-122"/>
                <a:ea typeface="微软雅黑" panose="020B0503020204020204" charset="-122"/>
              </a:rPr>
              <a:t>*Please name the imported exhibitor ID avatar file with {ID name}_{ID number}:</a:t>
            </a:r>
            <a:r>
              <a:rPr lang="en-US" altLang="zh-CN" sz="1200" b="0" i="0" dirty="0" err="1">
                <a:solidFill>
                  <a:srgbClr val="C00000"/>
                </a:solidFill>
                <a:effectLst/>
                <a:latin typeface="微软雅黑" panose="020B0503020204020204" charset="-122"/>
                <a:ea typeface="微软雅黑" panose="020B0503020204020204" charset="-122"/>
              </a:rPr>
              <a:t>eg:</a:t>
            </a:r>
            <a:r>
              <a:rPr lang="en-US" altLang="zh-CN" sz="1200" dirty="0" err="1">
                <a:solidFill>
                  <a:srgbClr val="C00000"/>
                </a:solidFill>
                <a:latin typeface="微软雅黑" panose="020B0503020204020204" charset="-122"/>
                <a:ea typeface="微软雅黑" panose="020B0503020204020204" charset="-122"/>
              </a:rPr>
              <a:t>ID</a:t>
            </a:r>
            <a:r>
              <a:rPr lang="en-US" altLang="zh-CN" sz="1200" dirty="0">
                <a:solidFill>
                  <a:srgbClr val="C00000"/>
                </a:solidFill>
                <a:latin typeface="微软雅黑" panose="020B0503020204020204" charset="-122"/>
                <a:ea typeface="微软雅黑" panose="020B0503020204020204" charset="-122"/>
              </a:rPr>
              <a:t> </a:t>
            </a:r>
            <a:r>
              <a:rPr lang="en-US" altLang="zh-CN" sz="1200" dirty="0" err="1">
                <a:solidFill>
                  <a:srgbClr val="C00000"/>
                </a:solidFill>
                <a:latin typeface="微软雅黑" panose="020B0503020204020204" charset="-122"/>
                <a:ea typeface="微软雅黑" panose="020B0503020204020204" charset="-122"/>
              </a:rPr>
              <a:t>name_ID</a:t>
            </a:r>
            <a:r>
              <a:rPr lang="en-US" altLang="zh-CN" sz="1200" dirty="0">
                <a:solidFill>
                  <a:srgbClr val="C00000"/>
                </a:solidFill>
                <a:latin typeface="微软雅黑" panose="020B0503020204020204" charset="-122"/>
                <a:ea typeface="微软雅黑" panose="020B0503020204020204" charset="-122"/>
              </a:rPr>
              <a:t> </a:t>
            </a:r>
            <a:r>
              <a:rPr lang="en-US" altLang="zh-CN" sz="1200" dirty="0" err="1">
                <a:solidFill>
                  <a:srgbClr val="C00000"/>
                </a:solidFill>
                <a:latin typeface="微软雅黑" panose="020B0503020204020204" charset="-122"/>
                <a:ea typeface="微软雅黑" panose="020B0503020204020204" charset="-122"/>
              </a:rPr>
              <a:t>number.jpg</a:t>
            </a:r>
            <a:endParaRPr lang="en-US" altLang="zh-CN" sz="1200" dirty="0">
              <a:solidFill>
                <a:srgbClr val="C00000"/>
              </a:solidFill>
              <a:latin typeface="微软雅黑" panose="020B0503020204020204" charset="-122"/>
              <a:ea typeface="微软雅黑" panose="020B0503020204020204" charset="-122"/>
            </a:endParaRPr>
          </a:p>
          <a:p>
            <a:pPr algn="l"/>
            <a:r>
              <a:rPr lang="en-US" altLang="zh-CN" sz="1200" spc="100" dirty="0">
                <a:solidFill>
                  <a:schemeClr val="tx1">
                    <a:lumMod val="50000"/>
                    <a:lumOff val="50000"/>
                  </a:schemeClr>
                </a:solidFill>
                <a:latin typeface="微软雅黑" panose="020B0503020204020204" charset="-122"/>
                <a:ea typeface="微软雅黑" panose="020B0503020204020204" charset="-122"/>
              </a:rPr>
              <a:t>Please Compress The File To Be Uploaded Into A Single File. Supported Compressed File Formats: </a:t>
            </a:r>
            <a:r>
              <a:rPr lang="en-US" altLang="zh-CN" sz="1200" spc="100" dirty="0" err="1">
                <a:solidFill>
                  <a:schemeClr val="tx1">
                    <a:lumMod val="50000"/>
                    <a:lumOff val="50000"/>
                  </a:schemeClr>
                </a:solidFill>
                <a:latin typeface="微软雅黑" panose="020B0503020204020204" charset="-122"/>
                <a:ea typeface="微软雅黑" panose="020B0503020204020204" charset="-122"/>
              </a:rPr>
              <a:t>Rar</a:t>
            </a:r>
            <a:r>
              <a:rPr lang="en-US" altLang="zh-CN" sz="1200" spc="100" dirty="0">
                <a:solidFill>
                  <a:schemeClr val="tx1">
                    <a:lumMod val="50000"/>
                    <a:lumOff val="50000"/>
                  </a:schemeClr>
                </a:solidFill>
                <a:latin typeface="微软雅黑" panose="020B0503020204020204" charset="-122"/>
                <a:ea typeface="微软雅黑" panose="020B0503020204020204" charset="-122"/>
              </a:rPr>
              <a:t>/Zip</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a:r>
              <a:rPr lang="en-US" altLang="zh-CN" sz="1200" spc="100" dirty="0">
                <a:solidFill>
                  <a:schemeClr val="tx1">
                    <a:lumMod val="50000"/>
                    <a:lumOff val="50000"/>
                  </a:schemeClr>
                </a:solidFill>
                <a:latin typeface="微软雅黑" panose="020B0503020204020204" charset="-122"/>
                <a:ea typeface="微软雅黑" panose="020B0503020204020204" charset="-122"/>
              </a:rPr>
              <a:t>2. The Compressed Packet Size Does Not Exceed 500M</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a:r>
              <a:rPr lang="en-US" altLang="zh-CN" sz="1200" spc="100" dirty="0">
                <a:solidFill>
                  <a:schemeClr val="tx1">
                    <a:lumMod val="50000"/>
                    <a:lumOff val="50000"/>
                  </a:schemeClr>
                </a:solidFill>
                <a:latin typeface="微软雅黑" panose="020B0503020204020204" charset="-122"/>
                <a:ea typeface="微软雅黑" panose="020B0503020204020204" charset="-122"/>
              </a:rPr>
              <a:t>3. Supported file formats for avatar pictures: jpg/jpeg/</a:t>
            </a:r>
            <a:r>
              <a:rPr lang="en-US" altLang="zh-CN" sz="1200" spc="100" dirty="0" err="1">
                <a:solidFill>
                  <a:schemeClr val="tx1">
                    <a:lumMod val="50000"/>
                    <a:lumOff val="50000"/>
                  </a:schemeClr>
                </a:solidFill>
                <a:latin typeface="微软雅黑" panose="020B0503020204020204" charset="-122"/>
                <a:ea typeface="微软雅黑" panose="020B0503020204020204" charset="-122"/>
              </a:rPr>
              <a:t>png</a:t>
            </a:r>
            <a:r>
              <a:rPr lang="en-US" altLang="zh-CN" sz="1200" spc="100" dirty="0">
                <a:solidFill>
                  <a:schemeClr val="tx1">
                    <a:lumMod val="50000"/>
                    <a:lumOff val="50000"/>
                  </a:schemeClr>
                </a:solidFill>
                <a:latin typeface="微软雅黑" panose="020B0503020204020204" charset="-122"/>
                <a:ea typeface="微软雅黑" panose="020B0503020204020204" charset="-122"/>
              </a:rPr>
              <a:t>, recommended size: 500*500; please pay attention to whether the format matches the format requirements of the target field before uploading, otherwise it will not work properly after uploading.</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a:r>
              <a:rPr lang="en-US" altLang="zh-CN" sz="1200" spc="100" dirty="0">
                <a:solidFill>
                  <a:schemeClr val="tx1">
                    <a:lumMod val="50000"/>
                    <a:lumOff val="50000"/>
                  </a:schemeClr>
                </a:solidFill>
                <a:latin typeface="微软雅黑" panose="020B0503020204020204" charset="-122"/>
                <a:ea typeface="微软雅黑" panose="020B0503020204020204" charset="-122"/>
              </a:rPr>
              <a:t>4.A single picture should not exceed 2M</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a:r>
              <a:rPr lang="en-US" altLang="zh-CN" sz="1200" spc="100" dirty="0">
                <a:solidFill>
                  <a:schemeClr val="tx1">
                    <a:lumMod val="50000"/>
                    <a:lumOff val="50000"/>
                  </a:schemeClr>
                </a:solidFill>
                <a:latin typeface="微软雅黑" panose="020B0503020204020204" charset="-122"/>
                <a:ea typeface="微软雅黑" panose="020B0503020204020204" charset="-122"/>
              </a:rPr>
              <a:t>Please Correctly Set The Corresponding File Name For The Uploaded File According To The Set Matching Rules</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fontAlgn="base">
              <a:spcBef>
                <a:spcPts val="300"/>
              </a:spcBef>
              <a:spcAft>
                <a:spcPts val="300"/>
              </a:spcAft>
            </a:pP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fontAlgn="base">
              <a:spcBef>
                <a:spcPts val="300"/>
              </a:spcBef>
              <a:spcAft>
                <a:spcPts val="300"/>
              </a:spcAft>
            </a:pP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p:txBody>
      </p:sp>
      <p:sp>
        <p:nvSpPr>
          <p:cNvPr id="4" name="圆角矩形 3"/>
          <p:cNvSpPr/>
          <p:nvPr/>
        </p:nvSpPr>
        <p:spPr>
          <a:xfrm>
            <a:off x="5247824" y="6091297"/>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4035291" y="3128571"/>
            <a:ext cx="4860431" cy="2858554"/>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grpSp>
        <p:nvGrpSpPr>
          <p:cNvPr id="10" name="图形 6"/>
          <p:cNvGrpSpPr/>
          <p:nvPr/>
        </p:nvGrpSpPr>
        <p:grpSpPr>
          <a:xfrm>
            <a:off x="-1" y="1"/>
            <a:ext cx="12192001" cy="6861172"/>
            <a:chOff x="8287575" y="-27495"/>
            <a:chExt cx="1987728" cy="1118614"/>
          </a:xfrm>
          <a:solidFill>
            <a:srgbClr val="3701DF"/>
          </a:solidFill>
        </p:grpSpPr>
        <p:sp>
          <p:nvSpPr>
            <p:cNvPr id="11" name="任意形状 10"/>
            <p:cNvSpPr/>
            <p:nvPr/>
          </p:nvSpPr>
          <p:spPr>
            <a:xfrm>
              <a:off x="8786785" y="340752"/>
              <a:ext cx="1488518" cy="750367"/>
            </a:xfrm>
            <a:custGeom>
              <a:avLst/>
              <a:gdLst>
                <a:gd name="connsiteX0" fmla="*/ 0 w 1602740"/>
                <a:gd name="connsiteY0" fmla="*/ 0 h 750379"/>
                <a:gd name="connsiteX1" fmla="*/ 1602740 w 1602740"/>
                <a:gd name="connsiteY1" fmla="*/ 0 h 750379"/>
                <a:gd name="connsiteX2" fmla="*/ 1602740 w 1602740"/>
                <a:gd name="connsiteY2" fmla="*/ 750379 h 750379"/>
                <a:gd name="connsiteX3" fmla="*/ 0 w 1602740"/>
                <a:gd name="connsiteY3" fmla="*/ 750379 h 750379"/>
              </a:gdLst>
              <a:ahLst/>
              <a:cxnLst>
                <a:cxn ang="0">
                  <a:pos x="connsiteX0" y="connsiteY0"/>
                </a:cxn>
                <a:cxn ang="0">
                  <a:pos x="connsiteX1" y="connsiteY1"/>
                </a:cxn>
                <a:cxn ang="0">
                  <a:pos x="connsiteX2" y="connsiteY2"/>
                </a:cxn>
                <a:cxn ang="0">
                  <a:pos x="connsiteX3" y="connsiteY3"/>
                </a:cxn>
              </a:cxnLst>
              <a:rect l="l" t="t" r="r" b="b"/>
              <a:pathLst>
                <a:path w="1602740" h="750379">
                  <a:moveTo>
                    <a:pt x="0" y="0"/>
                  </a:moveTo>
                  <a:lnTo>
                    <a:pt x="1602740" y="0"/>
                  </a:lnTo>
                  <a:lnTo>
                    <a:pt x="1602740" y="750379"/>
                  </a:lnTo>
                  <a:lnTo>
                    <a:pt x="0" y="750379"/>
                  </a:lnTo>
                  <a:close/>
                </a:path>
              </a:pathLst>
            </a:custGeom>
            <a:solidFill>
              <a:srgbClr val="3701DF"/>
            </a:solidFill>
            <a:ln w="6350" cap="flat">
              <a:noFill/>
              <a:prstDash val="solid"/>
              <a:miter/>
            </a:ln>
          </p:spPr>
          <p:txBody>
            <a:bodyPr rtlCol="0" anchor="ctr"/>
            <a:lstStyle/>
            <a:p>
              <a:endParaRPr lang="zh-CN" altLang="en-US" dirty="0"/>
            </a:p>
          </p:txBody>
        </p:sp>
        <p:grpSp>
          <p:nvGrpSpPr>
            <p:cNvPr id="12" name="图形 6"/>
            <p:cNvGrpSpPr/>
            <p:nvPr/>
          </p:nvGrpSpPr>
          <p:grpSpPr>
            <a:xfrm>
              <a:off x="8287575" y="-27495"/>
              <a:ext cx="512635" cy="512635"/>
              <a:chOff x="8287575" y="-27495"/>
              <a:chExt cx="512635" cy="512635"/>
            </a:xfrm>
            <a:solidFill>
              <a:srgbClr val="3701DF"/>
            </a:solidFill>
          </p:grpSpPr>
          <p:sp>
            <p:nvSpPr>
              <p:cNvPr id="13" name="任意形状 12"/>
              <p:cNvSpPr/>
              <p:nvPr/>
            </p:nvSpPr>
            <p:spPr>
              <a:xfrm>
                <a:off x="8431276" y="-27495"/>
                <a:ext cx="368934" cy="368935"/>
              </a:xfrm>
              <a:custGeom>
                <a:avLst/>
                <a:gdLst>
                  <a:gd name="connsiteX0" fmla="*/ 0 w 368934"/>
                  <a:gd name="connsiteY0" fmla="*/ 0 h 368935"/>
                  <a:gd name="connsiteX1" fmla="*/ 368935 w 368934"/>
                  <a:gd name="connsiteY1" fmla="*/ 0 h 368935"/>
                  <a:gd name="connsiteX2" fmla="*/ 368935 w 368934"/>
                  <a:gd name="connsiteY2" fmla="*/ 368935 h 368935"/>
                  <a:gd name="connsiteX3" fmla="*/ 0 w 368934"/>
                  <a:gd name="connsiteY3" fmla="*/ 368935 h 368935"/>
                </a:gdLst>
                <a:ahLst/>
                <a:cxnLst>
                  <a:cxn ang="0">
                    <a:pos x="connsiteX0" y="connsiteY0"/>
                  </a:cxn>
                  <a:cxn ang="0">
                    <a:pos x="connsiteX1" y="connsiteY1"/>
                  </a:cxn>
                  <a:cxn ang="0">
                    <a:pos x="connsiteX2" y="connsiteY2"/>
                  </a:cxn>
                  <a:cxn ang="0">
                    <a:pos x="connsiteX3" y="connsiteY3"/>
                  </a:cxn>
                </a:cxnLst>
                <a:rect l="l" t="t" r="r" b="b"/>
                <a:pathLst>
                  <a:path w="368934" h="368935">
                    <a:moveTo>
                      <a:pt x="0" y="0"/>
                    </a:moveTo>
                    <a:lnTo>
                      <a:pt x="368935" y="0"/>
                    </a:lnTo>
                    <a:lnTo>
                      <a:pt x="368935" y="368935"/>
                    </a:lnTo>
                    <a:lnTo>
                      <a:pt x="0" y="368935"/>
                    </a:lnTo>
                    <a:close/>
                  </a:path>
                </a:pathLst>
              </a:custGeom>
              <a:solidFill>
                <a:srgbClr val="3701DF"/>
              </a:solidFill>
              <a:ln w="6350" cap="flat">
                <a:noFill/>
                <a:prstDash val="solid"/>
                <a:miter/>
              </a:ln>
            </p:spPr>
            <p:txBody>
              <a:bodyPr rtlCol="0" anchor="ctr"/>
              <a:lstStyle/>
              <a:p>
                <a:endParaRPr lang="zh-CN" altLang="en-US"/>
              </a:p>
            </p:txBody>
          </p:sp>
          <p:sp>
            <p:nvSpPr>
              <p:cNvPr id="15" name="任意形状 14"/>
              <p:cNvSpPr/>
              <p:nvPr/>
            </p:nvSpPr>
            <p:spPr>
              <a:xfrm>
                <a:off x="8287575" y="341376"/>
                <a:ext cx="143764" cy="143763"/>
              </a:xfrm>
              <a:custGeom>
                <a:avLst/>
                <a:gdLst>
                  <a:gd name="connsiteX0" fmla="*/ 0 w 143764"/>
                  <a:gd name="connsiteY0" fmla="*/ 0 h 143763"/>
                  <a:gd name="connsiteX1" fmla="*/ 143764 w 143764"/>
                  <a:gd name="connsiteY1" fmla="*/ 0 h 143763"/>
                  <a:gd name="connsiteX2" fmla="*/ 143764 w 143764"/>
                  <a:gd name="connsiteY2" fmla="*/ 143764 h 143763"/>
                  <a:gd name="connsiteX3" fmla="*/ 0 w 143764"/>
                  <a:gd name="connsiteY3" fmla="*/ 143764 h 143763"/>
                </a:gdLst>
                <a:ahLst/>
                <a:cxnLst>
                  <a:cxn ang="0">
                    <a:pos x="connsiteX0" y="connsiteY0"/>
                  </a:cxn>
                  <a:cxn ang="0">
                    <a:pos x="connsiteX1" y="connsiteY1"/>
                  </a:cxn>
                  <a:cxn ang="0">
                    <a:pos x="connsiteX2" y="connsiteY2"/>
                  </a:cxn>
                  <a:cxn ang="0">
                    <a:pos x="connsiteX3" y="connsiteY3"/>
                  </a:cxn>
                </a:cxnLst>
                <a:rect l="l" t="t" r="r" b="b"/>
                <a:pathLst>
                  <a:path w="143764" h="143763">
                    <a:moveTo>
                      <a:pt x="0" y="0"/>
                    </a:moveTo>
                    <a:lnTo>
                      <a:pt x="143764" y="0"/>
                    </a:lnTo>
                    <a:lnTo>
                      <a:pt x="143764" y="143764"/>
                    </a:lnTo>
                    <a:lnTo>
                      <a:pt x="0" y="143764"/>
                    </a:lnTo>
                    <a:close/>
                  </a:path>
                </a:pathLst>
              </a:custGeom>
              <a:solidFill>
                <a:srgbClr val="3701DF"/>
              </a:solidFill>
              <a:ln w="6350" cap="flat">
                <a:noFill/>
                <a:prstDash val="solid"/>
                <a:miter/>
              </a:ln>
            </p:spPr>
            <p:txBody>
              <a:bodyPr rtlCol="0" anchor="ctr"/>
              <a:lstStyle/>
              <a:p>
                <a:endParaRPr lang="zh-CN" altLang="en-US"/>
              </a:p>
            </p:txBody>
          </p:sp>
        </p:grpSp>
      </p:grpSp>
      <p:sp>
        <p:nvSpPr>
          <p:cNvPr id="33" name="文本框 32"/>
          <p:cNvSpPr txBox="1"/>
          <p:nvPr/>
        </p:nvSpPr>
        <p:spPr>
          <a:xfrm>
            <a:off x="2974340" y="3884930"/>
            <a:ext cx="9305290" cy="1063625"/>
          </a:xfrm>
          <a:prstGeom prst="rect">
            <a:avLst/>
          </a:prstGeom>
          <a:noFill/>
        </p:spPr>
        <p:txBody>
          <a:bodyPr wrap="square" rtlCol="0">
            <a:noAutofit/>
          </a:bodyPr>
          <a:lstStyle/>
          <a:p>
            <a:pPr lvl="0" algn="ctr">
              <a:lnSpc>
                <a:spcPct val="110000"/>
              </a:lnSpc>
              <a:defRPr/>
            </a:pPr>
            <a:r>
              <a:rPr lang="zh-CN" altLang="en-US" sz="4400" b="1" dirty="0">
                <a:solidFill>
                  <a:schemeClr val="bg1"/>
                </a:solidFill>
                <a:latin typeface="微软雅黑" panose="020B0503020204020204" charset="-122"/>
                <a:ea typeface="微软雅黑" panose="020B0503020204020204" charset="-122"/>
                <a:sym typeface="+mn-ea"/>
              </a:rPr>
              <a:t>Complete Company Information</a:t>
            </a:r>
            <a:endParaRPr lang="zh-CN" altLang="en-US" sz="4400" b="1" dirty="0">
              <a:solidFill>
                <a:schemeClr val="bg1"/>
              </a:solidFill>
              <a:latin typeface="微软雅黑" panose="020B0503020204020204" charset="-122"/>
              <a:ea typeface="微软雅黑" panose="020B0503020204020204" charset="-122"/>
              <a:sym typeface="+mn-ea"/>
            </a:endParaRPr>
          </a:p>
        </p:txBody>
      </p:sp>
      <p:pic>
        <p:nvPicPr>
          <p:cNvPr id="22" name="图片 21"/>
          <p:cNvPicPr>
            <a:picLocks noChangeAspect="1"/>
          </p:cNvPicPr>
          <p:nvPr/>
        </p:nvPicPr>
        <p:blipFill>
          <a:blip r:embed="rId2"/>
          <a:stretch>
            <a:fillRect/>
          </a:stretch>
        </p:blipFill>
        <p:spPr>
          <a:xfrm>
            <a:off x="1264920" y="406400"/>
            <a:ext cx="1439069" cy="131572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图形 5"/>
          <p:cNvGrpSpPr/>
          <p:nvPr/>
        </p:nvGrpSpPr>
        <p:grpSpPr>
          <a:xfrm rot="5400000">
            <a:off x="30" y="167614"/>
            <a:ext cx="439737" cy="439794"/>
            <a:chOff x="3998722" y="-1589570"/>
            <a:chExt cx="439737" cy="439794"/>
          </a:xfrm>
          <a:solidFill>
            <a:schemeClr val="bg1"/>
          </a:solidFill>
        </p:grpSpPr>
        <p:sp>
          <p:nvSpPr>
            <p:cNvPr id="82" name="任意形状 81"/>
            <p:cNvSpPr/>
            <p:nvPr/>
          </p:nvSpPr>
          <p:spPr>
            <a:xfrm rot="5400000">
              <a:off x="4121975" y="-1466259"/>
              <a:ext cx="316484" cy="316484"/>
            </a:xfrm>
            <a:custGeom>
              <a:avLst/>
              <a:gdLst>
                <a:gd name="connsiteX0" fmla="*/ 0 w 316484"/>
                <a:gd name="connsiteY0" fmla="*/ 0 h 316484"/>
                <a:gd name="connsiteX1" fmla="*/ 316484 w 316484"/>
                <a:gd name="connsiteY1" fmla="*/ 0 h 316484"/>
                <a:gd name="connsiteX2" fmla="*/ 316484 w 316484"/>
                <a:gd name="connsiteY2" fmla="*/ 316484 h 316484"/>
                <a:gd name="connsiteX3" fmla="*/ 0 w 316484"/>
                <a:gd name="connsiteY3" fmla="*/ 316484 h 316484"/>
              </a:gdLst>
              <a:ahLst/>
              <a:cxnLst>
                <a:cxn ang="0">
                  <a:pos x="connsiteX0" y="connsiteY0"/>
                </a:cxn>
                <a:cxn ang="0">
                  <a:pos x="connsiteX1" y="connsiteY1"/>
                </a:cxn>
                <a:cxn ang="0">
                  <a:pos x="connsiteX2" y="connsiteY2"/>
                </a:cxn>
                <a:cxn ang="0">
                  <a:pos x="connsiteX3" y="connsiteY3"/>
                </a:cxn>
              </a:cxnLst>
              <a:rect l="l" t="t" r="r" b="b"/>
              <a:pathLst>
                <a:path w="316484" h="316484">
                  <a:moveTo>
                    <a:pt x="0" y="0"/>
                  </a:moveTo>
                  <a:lnTo>
                    <a:pt x="316484" y="0"/>
                  </a:lnTo>
                  <a:lnTo>
                    <a:pt x="316484" y="316484"/>
                  </a:lnTo>
                  <a:lnTo>
                    <a:pt x="0" y="316484"/>
                  </a:lnTo>
                  <a:close/>
                </a:path>
              </a:pathLst>
            </a:custGeom>
            <a:grpFill/>
            <a:ln w="6350" cap="flat">
              <a:noFill/>
              <a:prstDash val="solid"/>
              <a:miter/>
            </a:ln>
          </p:spPr>
          <p:txBody>
            <a:bodyPr rtlCol="0" anchor="ctr"/>
            <a:lstStyle/>
            <a:p>
              <a:endParaRPr lang="zh-CN" altLang="en-US"/>
            </a:p>
          </p:txBody>
        </p:sp>
        <p:sp>
          <p:nvSpPr>
            <p:cNvPr id="83" name="任意形状 82"/>
            <p:cNvSpPr/>
            <p:nvPr/>
          </p:nvSpPr>
          <p:spPr>
            <a:xfrm rot="5400000">
              <a:off x="3998722" y="-1589570"/>
              <a:ext cx="123316" cy="123316"/>
            </a:xfrm>
            <a:custGeom>
              <a:avLst/>
              <a:gdLst>
                <a:gd name="connsiteX0" fmla="*/ 0 w 123316"/>
                <a:gd name="connsiteY0" fmla="*/ 0 h 123316"/>
                <a:gd name="connsiteX1" fmla="*/ 123317 w 123316"/>
                <a:gd name="connsiteY1" fmla="*/ 0 h 123316"/>
                <a:gd name="connsiteX2" fmla="*/ 123317 w 123316"/>
                <a:gd name="connsiteY2" fmla="*/ 123317 h 123316"/>
                <a:gd name="connsiteX3" fmla="*/ 0 w 123316"/>
                <a:gd name="connsiteY3" fmla="*/ 123317 h 123316"/>
              </a:gdLst>
              <a:ahLst/>
              <a:cxnLst>
                <a:cxn ang="0">
                  <a:pos x="connsiteX0" y="connsiteY0"/>
                </a:cxn>
                <a:cxn ang="0">
                  <a:pos x="connsiteX1" y="connsiteY1"/>
                </a:cxn>
                <a:cxn ang="0">
                  <a:pos x="connsiteX2" y="connsiteY2"/>
                </a:cxn>
                <a:cxn ang="0">
                  <a:pos x="connsiteX3" y="connsiteY3"/>
                </a:cxn>
              </a:cxnLst>
              <a:rect l="l" t="t" r="r" b="b"/>
              <a:pathLst>
                <a:path w="123316" h="123316">
                  <a:moveTo>
                    <a:pt x="0" y="0"/>
                  </a:moveTo>
                  <a:lnTo>
                    <a:pt x="123317" y="0"/>
                  </a:lnTo>
                  <a:lnTo>
                    <a:pt x="123317" y="123317"/>
                  </a:lnTo>
                  <a:lnTo>
                    <a:pt x="0" y="123317"/>
                  </a:lnTo>
                  <a:close/>
                </a:path>
              </a:pathLst>
            </a:custGeom>
            <a:grpFill/>
            <a:ln w="6350" cap="flat">
              <a:noFill/>
              <a:prstDash val="solid"/>
              <a:miter/>
            </a:ln>
          </p:spPr>
          <p:txBody>
            <a:bodyPr rtlCol="0" anchor="ctr"/>
            <a:lstStyle/>
            <a:p>
              <a:endParaRPr lang="zh-CN" altLang="en-US"/>
            </a:p>
          </p:txBody>
        </p:sp>
      </p:grpSp>
      <p:sp>
        <p:nvSpPr>
          <p:cNvPr id="60" name="文本框 59"/>
          <p:cNvSpPr txBox="1"/>
          <p:nvPr/>
        </p:nvSpPr>
        <p:spPr>
          <a:xfrm>
            <a:off x="439796" y="823204"/>
            <a:ext cx="3824111" cy="1015663"/>
          </a:xfrm>
          <a:prstGeom prst="rect">
            <a:avLst/>
          </a:prstGeom>
          <a:noFill/>
          <a:ln w="9525">
            <a:noFill/>
          </a:ln>
        </p:spPr>
        <p:txBody>
          <a:bodyPr wrap="square">
            <a:spAutoFit/>
          </a:bodyPr>
          <a:lstStyle/>
          <a:p>
            <a:pPr indent="0" algn="l">
              <a:lnSpc>
                <a:spcPct val="100000"/>
              </a:lnSpc>
            </a:pPr>
            <a:r>
              <a:rPr lang="en-GB" altLang="zh-CN" sz="6000" b="1" dirty="0">
                <a:solidFill>
                  <a:schemeClr val="bg1"/>
                </a:solidFill>
                <a:latin typeface="微软雅黑" panose="020B0503020204020204" charset="-122"/>
                <a:ea typeface="微软雅黑" panose="020B0503020204020204" charset="-122"/>
                <a:cs typeface="微软雅黑" panose="020B0503020204020204" charset="-122"/>
              </a:rPr>
              <a:t>Contents</a:t>
            </a:r>
            <a:endParaRPr lang="zh-CN" sz="60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1"/>
            </p:custDataLst>
          </p:nvPr>
        </p:nvSpPr>
        <p:spPr>
          <a:xfrm>
            <a:off x="4681220" y="2174240"/>
            <a:ext cx="8474075" cy="4356735"/>
          </a:xfrm>
          <a:prstGeom prst="rect">
            <a:avLst/>
          </a:prstGeom>
          <a:noFill/>
          <a:ln>
            <a:noFill/>
          </a:ln>
        </p:spPr>
        <p:txBody>
          <a:bodyPr wrap="square" rtlCol="0" anchor="t">
            <a:spAutoFit/>
          </a:bodyPr>
          <a:lstStyle/>
          <a:p>
            <a:pPr algn="just" fontAlgn="auto">
              <a:lnSpc>
                <a:spcPct val="110000"/>
              </a:lnSpc>
              <a:spcBef>
                <a:spcPts val="0"/>
              </a:spcBef>
              <a:spcAft>
                <a:spcPts val="0"/>
              </a:spcAft>
              <a:buClrTx/>
              <a:buSzTx/>
              <a:buFontTx/>
              <a:defRPr/>
            </a:pPr>
            <a:r>
              <a:rPr lang="zh-CN" altLang="en-US" sz="3500" b="1" dirty="0">
                <a:solidFill>
                  <a:schemeClr val="bg1"/>
                </a:solidFill>
                <a:latin typeface="微软雅黑" panose="020B0503020204020204" charset="-122"/>
                <a:ea typeface="微软雅黑" panose="020B0503020204020204" charset="-122"/>
                <a:sym typeface="+mn-ea"/>
              </a:rPr>
              <a:t>Exhibitor Registration</a:t>
            </a:r>
            <a:endParaRPr lang="zh-CN" altLang="en-US" sz="3500" b="1" noProof="0" dirty="0">
              <a:ln>
                <a:noFill/>
              </a:ln>
              <a:solidFill>
                <a:schemeClr val="bg1"/>
              </a:solidFill>
              <a:effectLst/>
              <a:uLnTx/>
              <a:uFillTx/>
              <a:latin typeface="微软雅黑" panose="020B0503020204020204" charset="-122"/>
              <a:ea typeface="微软雅黑" panose="020B0503020204020204" charset="-122"/>
              <a:sym typeface="+mn-ea"/>
            </a:endParaRPr>
          </a:p>
          <a:p>
            <a:pPr algn="just" fontAlgn="auto">
              <a:lnSpc>
                <a:spcPct val="110000"/>
              </a:lnSpc>
              <a:spcBef>
                <a:spcPts val="0"/>
              </a:spcBef>
              <a:spcAft>
                <a:spcPts val="0"/>
              </a:spcAft>
              <a:buClrTx/>
              <a:buSzTx/>
              <a:buFontTx/>
              <a:defRPr/>
            </a:pPr>
            <a:endParaRPr lang="zh-CN" altLang="en-US" sz="4000" b="1" noProof="0" dirty="0">
              <a:ln>
                <a:noFill/>
              </a:ln>
              <a:solidFill>
                <a:schemeClr val="bg1"/>
              </a:solidFill>
              <a:effectLst/>
              <a:uLnTx/>
              <a:uFillTx/>
              <a:latin typeface="微软雅黑" panose="020B0503020204020204" charset="-122"/>
              <a:ea typeface="微软雅黑" panose="020B0503020204020204" charset="-122"/>
            </a:endParaRPr>
          </a:p>
          <a:p>
            <a:pPr algn="just" fontAlgn="auto">
              <a:lnSpc>
                <a:spcPct val="110000"/>
              </a:lnSpc>
              <a:spcBef>
                <a:spcPts val="0"/>
              </a:spcBef>
              <a:spcAft>
                <a:spcPts val="0"/>
              </a:spcAft>
              <a:buClrTx/>
              <a:buSzTx/>
              <a:buFontTx/>
              <a:defRPr/>
            </a:pPr>
            <a:r>
              <a:rPr lang="zh-CN" altLang="en-US" sz="3500" b="1" dirty="0">
                <a:solidFill>
                  <a:schemeClr val="bg1"/>
                </a:solidFill>
                <a:latin typeface="微软雅黑" panose="020B0503020204020204" charset="-122"/>
                <a:ea typeface="微软雅黑" panose="020B0503020204020204" charset="-122"/>
                <a:sym typeface="+mn-ea"/>
              </a:rPr>
              <a:t>Exhibitor Badg</a:t>
            </a:r>
            <a:r>
              <a:rPr lang="en-US" altLang="zh-CN" sz="3500" b="1" dirty="0">
                <a:solidFill>
                  <a:schemeClr val="bg1"/>
                </a:solidFill>
                <a:latin typeface="微软雅黑" panose="020B0503020204020204" charset="-122"/>
                <a:ea typeface="微软雅黑" panose="020B0503020204020204" charset="-122"/>
                <a:sym typeface="+mn-ea"/>
              </a:rPr>
              <a:t>e </a:t>
            </a:r>
            <a:r>
              <a:rPr lang="zh-CN" altLang="en-US" sz="3500" b="1" dirty="0">
                <a:solidFill>
                  <a:schemeClr val="bg1"/>
                </a:solidFill>
                <a:latin typeface="微软雅黑" panose="020B0503020204020204" charset="-122"/>
                <a:ea typeface="微软雅黑" panose="020B0503020204020204" charset="-122"/>
                <a:sym typeface="+mn-ea"/>
              </a:rPr>
              <a:t>Application</a:t>
            </a:r>
            <a:endParaRPr lang="zh-CN" altLang="en-US" sz="3500" b="1" noProof="0" dirty="0">
              <a:ln>
                <a:noFill/>
              </a:ln>
              <a:solidFill>
                <a:schemeClr val="bg1"/>
              </a:solidFill>
              <a:effectLst/>
              <a:uLnTx/>
              <a:uFillTx/>
              <a:latin typeface="微软雅黑" panose="020B0503020204020204" charset="-122"/>
              <a:ea typeface="微软雅黑" panose="020B0503020204020204" charset="-122"/>
              <a:sym typeface="+mn-ea"/>
            </a:endParaRPr>
          </a:p>
          <a:p>
            <a:pPr algn="just" fontAlgn="auto">
              <a:lnSpc>
                <a:spcPct val="110000"/>
              </a:lnSpc>
              <a:spcBef>
                <a:spcPts val="0"/>
              </a:spcBef>
              <a:spcAft>
                <a:spcPts val="0"/>
              </a:spcAft>
              <a:buClrTx/>
              <a:buSzTx/>
              <a:buFontTx/>
              <a:defRPr/>
            </a:pPr>
            <a:endParaRPr lang="zh-CN" altLang="en-US" sz="4000" b="1" noProof="0" dirty="0">
              <a:ln>
                <a:noFill/>
              </a:ln>
              <a:solidFill>
                <a:schemeClr val="bg1"/>
              </a:solidFill>
              <a:effectLst/>
              <a:uLnTx/>
              <a:uFillTx/>
              <a:latin typeface="微软雅黑" panose="020B0503020204020204" charset="-122"/>
              <a:ea typeface="微软雅黑" panose="020B0503020204020204" charset="-122"/>
            </a:endParaRPr>
          </a:p>
          <a:p>
            <a:pPr algn="just" fontAlgn="auto">
              <a:lnSpc>
                <a:spcPct val="110000"/>
              </a:lnSpc>
              <a:spcBef>
                <a:spcPts val="0"/>
              </a:spcBef>
              <a:spcAft>
                <a:spcPts val="0"/>
              </a:spcAft>
              <a:buClrTx/>
              <a:buSzTx/>
              <a:buFontTx/>
              <a:defRPr/>
            </a:pPr>
            <a:r>
              <a:rPr lang="zh-CN" altLang="en-US" sz="3500" b="1" dirty="0">
                <a:solidFill>
                  <a:schemeClr val="bg1"/>
                </a:solidFill>
                <a:latin typeface="微软雅黑" panose="020B0503020204020204" charset="-122"/>
                <a:ea typeface="微软雅黑" panose="020B0503020204020204" charset="-122"/>
                <a:sym typeface="+mn-ea"/>
              </a:rPr>
              <a:t>Complete Company Information</a:t>
            </a:r>
            <a:endParaRPr lang="zh-CN" altLang="en-US" sz="3500" b="1" dirty="0">
              <a:solidFill>
                <a:schemeClr val="bg1"/>
              </a:solidFill>
              <a:latin typeface="微软雅黑" panose="020B0503020204020204" charset="-122"/>
              <a:ea typeface="微软雅黑" panose="020B0503020204020204" charset="-122"/>
              <a:sym typeface="+mn-ea"/>
            </a:endParaRPr>
          </a:p>
          <a:p>
            <a:pPr algn="just" fontAlgn="auto">
              <a:lnSpc>
                <a:spcPct val="110000"/>
              </a:lnSpc>
              <a:spcBef>
                <a:spcPts val="0"/>
              </a:spcBef>
              <a:spcAft>
                <a:spcPts val="0"/>
              </a:spcAft>
              <a:buClrTx/>
              <a:buSzTx/>
              <a:buFontTx/>
              <a:defRPr/>
            </a:pPr>
            <a:endParaRPr lang="zh-CN" altLang="en-US" sz="3200" b="1" dirty="0">
              <a:solidFill>
                <a:schemeClr val="bg1"/>
              </a:solidFill>
              <a:latin typeface="微软雅黑" panose="020B0503020204020204" charset="-122"/>
              <a:ea typeface="微软雅黑" panose="020B0503020204020204" charset="-122"/>
              <a:sym typeface="+mn-ea"/>
            </a:endParaRPr>
          </a:p>
          <a:p>
            <a:pPr algn="just" fontAlgn="auto">
              <a:lnSpc>
                <a:spcPct val="110000"/>
              </a:lnSpc>
              <a:spcBef>
                <a:spcPts val="0"/>
              </a:spcBef>
              <a:spcAft>
                <a:spcPts val="0"/>
              </a:spcAft>
              <a:buClrTx/>
              <a:buSzTx/>
              <a:buFontTx/>
              <a:defRPr/>
            </a:pPr>
            <a:r>
              <a:rPr lang="zh-CN" altLang="en-US" sz="3500" b="1" dirty="0">
                <a:solidFill>
                  <a:schemeClr val="bg1"/>
                </a:solidFill>
                <a:latin typeface="微软雅黑" panose="020B0503020204020204" charset="-122"/>
                <a:ea typeface="微软雅黑" panose="020B0503020204020204" charset="-122"/>
                <a:sym typeface="+mn-ea"/>
              </a:rPr>
              <a:t>Personal Information Settings</a:t>
            </a:r>
            <a:endParaRPr lang="zh-CN" altLang="en-US" sz="3500" b="1" noProof="0" dirty="0">
              <a:ln>
                <a:noFill/>
              </a:ln>
              <a:solidFill>
                <a:schemeClr val="bg1"/>
              </a:solidFill>
              <a:effectLst/>
              <a:uLnTx/>
              <a:uFillTx/>
              <a:latin typeface="微软雅黑" panose="020B0503020204020204" charset="-122"/>
              <a:ea typeface="微软雅黑" panose="020B0503020204020204" charset="-122"/>
              <a:sym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547878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Edit Company Information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633413" y="1285062"/>
            <a:ext cx="11344275" cy="1010285"/>
          </a:xfrm>
          <a:prstGeom prst="rect">
            <a:avLst/>
          </a:prstGeom>
          <a:noFill/>
        </p:spPr>
        <p:txBody>
          <a:bodyPr wrap="square">
            <a:noAutofit/>
          </a:bodyPr>
          <a:lstStyle/>
          <a:p>
            <a:pPr algn="l" fontAlgn="base">
              <a:spcBef>
                <a:spcPts val="300"/>
              </a:spcBef>
              <a:spcAft>
                <a:spcPts val="300"/>
              </a:spcAft>
              <a:buFont typeface="+mj-lt"/>
              <a:buAutoNum type="arabicPeriod"/>
            </a:pPr>
            <a:r>
              <a:rPr lang="en-US" altLang="zh-CN" sz="1200" spc="100" dirty="0">
                <a:solidFill>
                  <a:schemeClr val="tx1">
                    <a:lumMod val="50000"/>
                    <a:lumOff val="50000"/>
                  </a:schemeClr>
                </a:solidFill>
                <a:latin typeface="微软雅黑" panose="020B0503020204020204" charset="-122"/>
                <a:ea typeface="微软雅黑" panose="020B0503020204020204" charset="-122"/>
              </a:rPr>
              <a:t>Access the Exhibitor Center after approval</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fontAlgn="base">
              <a:spcBef>
                <a:spcPts val="300"/>
              </a:spcBef>
              <a:spcAft>
                <a:spcPts val="300"/>
              </a:spcAft>
              <a:buFont typeface="+mj-lt"/>
              <a:buAutoNum type="arabicPeriod"/>
            </a:pPr>
            <a:r>
              <a:rPr lang="en-US" altLang="zh-CN" sz="1200" spc="100" dirty="0">
                <a:solidFill>
                  <a:schemeClr val="tx1">
                    <a:lumMod val="50000"/>
                    <a:lumOff val="50000"/>
                  </a:schemeClr>
                </a:solidFill>
                <a:latin typeface="微软雅黑" panose="020B0503020204020204" charset="-122"/>
                <a:ea typeface="微软雅黑" panose="020B0503020204020204" charset="-122"/>
              </a:rPr>
              <a:t>Go to [Company Info] → [Modify enterprise Information]</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fontAlgn="base">
              <a:spcBef>
                <a:spcPts val="300"/>
              </a:spcBef>
              <a:spcAft>
                <a:spcPts val="300"/>
              </a:spcAft>
              <a:buFont typeface="+mj-lt"/>
              <a:buAutoNum type="arabicPeriod"/>
            </a:pPr>
            <a:r>
              <a:rPr lang="en-US" altLang="zh-CN" sz="1200" spc="100" dirty="0">
                <a:solidFill>
                  <a:schemeClr val="tx1">
                    <a:lumMod val="50000"/>
                    <a:lumOff val="50000"/>
                  </a:schemeClr>
                </a:solidFill>
                <a:latin typeface="微软雅黑" panose="020B0503020204020204" charset="-122"/>
                <a:ea typeface="微软雅黑" panose="020B0503020204020204" charset="-122"/>
              </a:rPr>
              <a:t>Update the required fields</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a:p>
            <a:pPr algn="l" fontAlgn="base">
              <a:spcBef>
                <a:spcPts val="300"/>
              </a:spcBef>
              <a:buFont typeface="+mj-lt"/>
              <a:buAutoNum type="arabicPeriod"/>
            </a:pPr>
            <a:r>
              <a:rPr lang="en-US" altLang="zh-CN" sz="1200" spc="100" dirty="0">
                <a:solidFill>
                  <a:schemeClr val="tx1">
                    <a:lumMod val="50000"/>
                    <a:lumOff val="50000"/>
                  </a:schemeClr>
                </a:solidFill>
                <a:latin typeface="微软雅黑" panose="020B0503020204020204" charset="-122"/>
                <a:ea typeface="微软雅黑" panose="020B0503020204020204" charset="-122"/>
              </a:rPr>
              <a:t>Click [Save] to finalize changes</a:t>
            </a:r>
            <a:endParaRPr lang="en-US" altLang="zh-CN" sz="1200" spc="100" dirty="0">
              <a:solidFill>
                <a:schemeClr val="tx1">
                  <a:lumMod val="50000"/>
                  <a:lumOff val="50000"/>
                </a:schemeClr>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2702754" y="2295347"/>
            <a:ext cx="6822688" cy="3677162"/>
          </a:xfrm>
          <a:prstGeom prst="rect">
            <a:avLst/>
          </a:prstGeom>
        </p:spPr>
      </p:pic>
      <p:sp>
        <p:nvSpPr>
          <p:cNvPr id="4" name="圆角矩形 3"/>
          <p:cNvSpPr/>
          <p:nvPr/>
        </p:nvSpPr>
        <p:spPr>
          <a:xfrm>
            <a:off x="5247824" y="6091297"/>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2788285"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Site</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633413" y="1315409"/>
            <a:ext cx="11097895" cy="648335"/>
          </a:xfrm>
          <a:prstGeom prst="rect">
            <a:avLst/>
          </a:prstGeom>
          <a:noFill/>
        </p:spPr>
        <p:txBody>
          <a:bodyPr wrap="square">
            <a:noAutofit/>
          </a:bodyPr>
          <a:lstStyle/>
          <a:p>
            <a:pPr algn="l" fontAlgn="auto">
              <a:lnSpc>
                <a:spcPct val="150000"/>
              </a:lnSpc>
              <a:spcBef>
                <a:spcPts val="0"/>
              </a:spcBef>
              <a:buClrTx/>
              <a:buSzTx/>
              <a:buFontTx/>
            </a:pPr>
            <a:r>
              <a:rPr lang="en-US" altLang="zh-CN"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[Exhibitor Site] → [Template Gallery] → [Select Template]</a:t>
            </a:r>
            <a:endPar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2809194" y="2152242"/>
            <a:ext cx="6239556" cy="3367022"/>
          </a:xfrm>
          <a:prstGeom prst="rect">
            <a:avLst/>
          </a:prstGeom>
        </p:spPr>
      </p:pic>
      <p:sp>
        <p:nvSpPr>
          <p:cNvPr id="4" name="圆角矩形 3"/>
          <p:cNvSpPr/>
          <p:nvPr/>
        </p:nvSpPr>
        <p:spPr>
          <a:xfrm>
            <a:off x="5229726" y="5877346"/>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1867535"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Products</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5" name="文本框 14"/>
          <p:cNvSpPr txBox="1"/>
          <p:nvPr/>
        </p:nvSpPr>
        <p:spPr>
          <a:xfrm>
            <a:off x="633413" y="1350120"/>
            <a:ext cx="10587355" cy="439420"/>
          </a:xfrm>
          <a:prstGeom prst="rect">
            <a:avLst/>
          </a:prstGeom>
          <a:noFill/>
        </p:spPr>
        <p:txBody>
          <a:bodyPr wrap="square">
            <a:noAutofit/>
          </a:bodyPr>
          <a:lstStyle/>
          <a:p>
            <a:pPr algn="just">
              <a:lnSpc>
                <a:spcPct val="100000"/>
              </a:lnSpc>
              <a:buClrTx/>
              <a:buSzTx/>
              <a:buFontTx/>
              <a:buNone/>
            </a:pPr>
            <a:r>
              <a:rPr lang="en-US" altLang="zh-CN"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On the [Products] page, you can add products and perform operations such as sorting, editing, and deleting uploaded products.</a:t>
            </a:r>
            <a:endPar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759699" y="2824250"/>
            <a:ext cx="5336301" cy="2969490"/>
          </a:xfrm>
          <a:prstGeom prst="rect">
            <a:avLst/>
          </a:prstGeom>
        </p:spPr>
      </p:pic>
      <p:pic>
        <p:nvPicPr>
          <p:cNvPr id="3" name="图片 2"/>
          <p:cNvPicPr>
            <a:picLocks noChangeAspect="1"/>
          </p:cNvPicPr>
          <p:nvPr/>
        </p:nvPicPr>
        <p:blipFill>
          <a:blip r:embed="rId2"/>
          <a:stretch>
            <a:fillRect/>
          </a:stretch>
        </p:blipFill>
        <p:spPr>
          <a:xfrm>
            <a:off x="6525684" y="2825705"/>
            <a:ext cx="4906617" cy="2968035"/>
          </a:xfrm>
          <a:prstGeom prst="rect">
            <a:avLst/>
          </a:prstGeom>
        </p:spPr>
      </p:pic>
      <p:sp>
        <p:nvSpPr>
          <p:cNvPr id="8" name="圆角矩形 7"/>
          <p:cNvSpPr/>
          <p:nvPr/>
        </p:nvSpPr>
        <p:spPr>
          <a:xfrm>
            <a:off x="4616172" y="6066917"/>
            <a:ext cx="3819024"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grpSp>
        <p:nvGrpSpPr>
          <p:cNvPr id="10" name="图形 6"/>
          <p:cNvGrpSpPr/>
          <p:nvPr/>
        </p:nvGrpSpPr>
        <p:grpSpPr>
          <a:xfrm>
            <a:off x="-1" y="1"/>
            <a:ext cx="12192001" cy="6861178"/>
            <a:chOff x="8287575" y="-27495"/>
            <a:chExt cx="1987728" cy="1118615"/>
          </a:xfrm>
          <a:solidFill>
            <a:srgbClr val="3701DF"/>
          </a:solidFill>
        </p:grpSpPr>
        <p:sp>
          <p:nvSpPr>
            <p:cNvPr id="11" name="任意形状 10"/>
            <p:cNvSpPr/>
            <p:nvPr/>
          </p:nvSpPr>
          <p:spPr>
            <a:xfrm>
              <a:off x="8800401" y="340741"/>
              <a:ext cx="1474902" cy="750379"/>
            </a:xfrm>
            <a:custGeom>
              <a:avLst/>
              <a:gdLst>
                <a:gd name="connsiteX0" fmla="*/ 0 w 1602740"/>
                <a:gd name="connsiteY0" fmla="*/ 0 h 750379"/>
                <a:gd name="connsiteX1" fmla="*/ 1602740 w 1602740"/>
                <a:gd name="connsiteY1" fmla="*/ 0 h 750379"/>
                <a:gd name="connsiteX2" fmla="*/ 1602740 w 1602740"/>
                <a:gd name="connsiteY2" fmla="*/ 750379 h 750379"/>
                <a:gd name="connsiteX3" fmla="*/ 0 w 1602740"/>
                <a:gd name="connsiteY3" fmla="*/ 750379 h 750379"/>
              </a:gdLst>
              <a:ahLst/>
              <a:cxnLst>
                <a:cxn ang="0">
                  <a:pos x="connsiteX0" y="connsiteY0"/>
                </a:cxn>
                <a:cxn ang="0">
                  <a:pos x="connsiteX1" y="connsiteY1"/>
                </a:cxn>
                <a:cxn ang="0">
                  <a:pos x="connsiteX2" y="connsiteY2"/>
                </a:cxn>
                <a:cxn ang="0">
                  <a:pos x="connsiteX3" y="connsiteY3"/>
                </a:cxn>
              </a:cxnLst>
              <a:rect l="l" t="t" r="r" b="b"/>
              <a:pathLst>
                <a:path w="1602740" h="750379">
                  <a:moveTo>
                    <a:pt x="0" y="0"/>
                  </a:moveTo>
                  <a:lnTo>
                    <a:pt x="1602740" y="0"/>
                  </a:lnTo>
                  <a:lnTo>
                    <a:pt x="1602740" y="750379"/>
                  </a:lnTo>
                  <a:lnTo>
                    <a:pt x="0" y="750379"/>
                  </a:lnTo>
                  <a:close/>
                </a:path>
              </a:pathLst>
            </a:custGeom>
            <a:solidFill>
              <a:srgbClr val="3701DF"/>
            </a:solidFill>
            <a:ln w="6350" cap="flat">
              <a:noFill/>
              <a:prstDash val="solid"/>
              <a:miter/>
            </a:ln>
          </p:spPr>
          <p:txBody>
            <a:bodyPr rtlCol="0" anchor="ctr"/>
            <a:lstStyle/>
            <a:p>
              <a:endParaRPr lang="zh-CN" altLang="en-US" dirty="0"/>
            </a:p>
          </p:txBody>
        </p:sp>
        <p:grpSp>
          <p:nvGrpSpPr>
            <p:cNvPr id="12" name="图形 6"/>
            <p:cNvGrpSpPr/>
            <p:nvPr/>
          </p:nvGrpSpPr>
          <p:grpSpPr>
            <a:xfrm>
              <a:off x="8287575" y="-27495"/>
              <a:ext cx="512635" cy="512635"/>
              <a:chOff x="8287575" y="-27495"/>
              <a:chExt cx="512635" cy="512635"/>
            </a:xfrm>
            <a:solidFill>
              <a:srgbClr val="3701DF"/>
            </a:solidFill>
          </p:grpSpPr>
          <p:sp>
            <p:nvSpPr>
              <p:cNvPr id="13" name="任意形状 12"/>
              <p:cNvSpPr/>
              <p:nvPr/>
            </p:nvSpPr>
            <p:spPr>
              <a:xfrm>
                <a:off x="8431276" y="-27495"/>
                <a:ext cx="368934" cy="368935"/>
              </a:xfrm>
              <a:custGeom>
                <a:avLst/>
                <a:gdLst>
                  <a:gd name="connsiteX0" fmla="*/ 0 w 368934"/>
                  <a:gd name="connsiteY0" fmla="*/ 0 h 368935"/>
                  <a:gd name="connsiteX1" fmla="*/ 368935 w 368934"/>
                  <a:gd name="connsiteY1" fmla="*/ 0 h 368935"/>
                  <a:gd name="connsiteX2" fmla="*/ 368935 w 368934"/>
                  <a:gd name="connsiteY2" fmla="*/ 368935 h 368935"/>
                  <a:gd name="connsiteX3" fmla="*/ 0 w 368934"/>
                  <a:gd name="connsiteY3" fmla="*/ 368935 h 368935"/>
                </a:gdLst>
                <a:ahLst/>
                <a:cxnLst>
                  <a:cxn ang="0">
                    <a:pos x="connsiteX0" y="connsiteY0"/>
                  </a:cxn>
                  <a:cxn ang="0">
                    <a:pos x="connsiteX1" y="connsiteY1"/>
                  </a:cxn>
                  <a:cxn ang="0">
                    <a:pos x="connsiteX2" y="connsiteY2"/>
                  </a:cxn>
                  <a:cxn ang="0">
                    <a:pos x="connsiteX3" y="connsiteY3"/>
                  </a:cxn>
                </a:cxnLst>
                <a:rect l="l" t="t" r="r" b="b"/>
                <a:pathLst>
                  <a:path w="368934" h="368935">
                    <a:moveTo>
                      <a:pt x="0" y="0"/>
                    </a:moveTo>
                    <a:lnTo>
                      <a:pt x="368935" y="0"/>
                    </a:lnTo>
                    <a:lnTo>
                      <a:pt x="368935" y="368935"/>
                    </a:lnTo>
                    <a:lnTo>
                      <a:pt x="0" y="368935"/>
                    </a:lnTo>
                    <a:close/>
                  </a:path>
                </a:pathLst>
              </a:custGeom>
              <a:solidFill>
                <a:srgbClr val="3701DF"/>
              </a:solidFill>
              <a:ln w="6350" cap="flat">
                <a:noFill/>
                <a:prstDash val="solid"/>
                <a:miter/>
              </a:ln>
            </p:spPr>
            <p:txBody>
              <a:bodyPr rtlCol="0" anchor="ctr"/>
              <a:lstStyle/>
              <a:p>
                <a:endParaRPr lang="zh-CN" altLang="en-US"/>
              </a:p>
            </p:txBody>
          </p:sp>
          <p:sp>
            <p:nvSpPr>
              <p:cNvPr id="15" name="任意形状 14"/>
              <p:cNvSpPr/>
              <p:nvPr/>
            </p:nvSpPr>
            <p:spPr>
              <a:xfrm>
                <a:off x="8287575" y="341376"/>
                <a:ext cx="143764" cy="143763"/>
              </a:xfrm>
              <a:custGeom>
                <a:avLst/>
                <a:gdLst>
                  <a:gd name="connsiteX0" fmla="*/ 0 w 143764"/>
                  <a:gd name="connsiteY0" fmla="*/ 0 h 143763"/>
                  <a:gd name="connsiteX1" fmla="*/ 143764 w 143764"/>
                  <a:gd name="connsiteY1" fmla="*/ 0 h 143763"/>
                  <a:gd name="connsiteX2" fmla="*/ 143764 w 143764"/>
                  <a:gd name="connsiteY2" fmla="*/ 143764 h 143763"/>
                  <a:gd name="connsiteX3" fmla="*/ 0 w 143764"/>
                  <a:gd name="connsiteY3" fmla="*/ 143764 h 143763"/>
                </a:gdLst>
                <a:ahLst/>
                <a:cxnLst>
                  <a:cxn ang="0">
                    <a:pos x="connsiteX0" y="connsiteY0"/>
                  </a:cxn>
                  <a:cxn ang="0">
                    <a:pos x="connsiteX1" y="connsiteY1"/>
                  </a:cxn>
                  <a:cxn ang="0">
                    <a:pos x="connsiteX2" y="connsiteY2"/>
                  </a:cxn>
                  <a:cxn ang="0">
                    <a:pos x="connsiteX3" y="connsiteY3"/>
                  </a:cxn>
                </a:cxnLst>
                <a:rect l="l" t="t" r="r" b="b"/>
                <a:pathLst>
                  <a:path w="143764" h="143763">
                    <a:moveTo>
                      <a:pt x="0" y="0"/>
                    </a:moveTo>
                    <a:lnTo>
                      <a:pt x="143764" y="0"/>
                    </a:lnTo>
                    <a:lnTo>
                      <a:pt x="143764" y="143764"/>
                    </a:lnTo>
                    <a:lnTo>
                      <a:pt x="0" y="143764"/>
                    </a:lnTo>
                    <a:close/>
                  </a:path>
                </a:pathLst>
              </a:custGeom>
              <a:solidFill>
                <a:srgbClr val="3701DF"/>
              </a:solidFill>
              <a:ln w="6350" cap="flat">
                <a:noFill/>
                <a:prstDash val="solid"/>
                <a:miter/>
              </a:ln>
            </p:spPr>
            <p:txBody>
              <a:bodyPr rtlCol="0" anchor="ctr"/>
              <a:lstStyle/>
              <a:p>
                <a:endParaRPr lang="zh-CN" altLang="en-US"/>
              </a:p>
            </p:txBody>
          </p:sp>
        </p:grpSp>
      </p:grpSp>
      <p:sp>
        <p:nvSpPr>
          <p:cNvPr id="33" name="文本框 32"/>
          <p:cNvSpPr txBox="1"/>
          <p:nvPr/>
        </p:nvSpPr>
        <p:spPr>
          <a:xfrm>
            <a:off x="2650490" y="4123055"/>
            <a:ext cx="10037445" cy="874395"/>
          </a:xfrm>
          <a:prstGeom prst="rect">
            <a:avLst/>
          </a:prstGeom>
          <a:noFill/>
        </p:spPr>
        <p:txBody>
          <a:bodyPr wrap="square" rtlCol="0">
            <a:noAutofit/>
          </a:bodyPr>
          <a:lstStyle/>
          <a:p>
            <a:pPr lvl="0" algn="ctr">
              <a:lnSpc>
                <a:spcPct val="110000"/>
              </a:lnSpc>
              <a:defRPr/>
            </a:pPr>
            <a:r>
              <a:rPr lang="zh-CN" altLang="en-US" sz="4700" b="1" dirty="0">
                <a:solidFill>
                  <a:schemeClr val="bg1"/>
                </a:solidFill>
                <a:latin typeface="微软雅黑" panose="020B0503020204020204" charset="-122"/>
                <a:ea typeface="微软雅黑" panose="020B0503020204020204" charset="-122"/>
                <a:sym typeface="+mn-ea"/>
              </a:rPr>
              <a:t>Personal Information Settings</a:t>
            </a:r>
            <a:endParaRPr lang="zh-CN" altLang="en-US" sz="4700" b="1" dirty="0">
              <a:solidFill>
                <a:schemeClr val="bg1"/>
              </a:solidFill>
              <a:latin typeface="微软雅黑" panose="020B0503020204020204" charset="-122"/>
              <a:ea typeface="微软雅黑" panose="020B0503020204020204" charset="-122"/>
              <a:sym typeface="+mn-ea"/>
            </a:endParaRPr>
          </a:p>
        </p:txBody>
      </p:sp>
      <p:pic>
        <p:nvPicPr>
          <p:cNvPr id="22" name="图片 21"/>
          <p:cNvPicPr>
            <a:picLocks noChangeAspect="1"/>
          </p:cNvPicPr>
          <p:nvPr/>
        </p:nvPicPr>
        <p:blipFill>
          <a:blip r:embed="rId2"/>
          <a:stretch>
            <a:fillRect/>
          </a:stretch>
        </p:blipFill>
        <p:spPr>
          <a:xfrm>
            <a:off x="1264920" y="406400"/>
            <a:ext cx="1439069" cy="131572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2162175"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My Profile</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0" name="文本框 99"/>
          <p:cNvSpPr txBox="1"/>
          <p:nvPr/>
        </p:nvSpPr>
        <p:spPr>
          <a:xfrm>
            <a:off x="633730" y="1042035"/>
            <a:ext cx="10892790" cy="862330"/>
          </a:xfrm>
          <a:prstGeom prst="rect">
            <a:avLst/>
          </a:prstGeom>
          <a:noFill/>
          <a:ln w="9525">
            <a:noFill/>
          </a:ln>
        </p:spPr>
        <p:txBody>
          <a:bodyPr>
            <a:noAutofit/>
          </a:bodyPr>
          <a:lstStyle/>
          <a:p>
            <a:pPr algn="l">
              <a:lnSpc>
                <a:spcPct val="170000"/>
              </a:lnSpc>
              <a:buClrTx/>
              <a:buSzTx/>
              <a:buFontTx/>
            </a:pPr>
            <a:r>
              <a:rPr lang="en-US" altLang="zh-CN"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On the [My</a:t>
            </a:r>
            <a:r>
              <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Profile] page, you can modify your registered mobile number, email address, and administrator profile settings.</a:t>
            </a:r>
            <a:endPar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2890412" y="2076170"/>
            <a:ext cx="6158338" cy="3438712"/>
          </a:xfrm>
          <a:prstGeom prst="rect">
            <a:avLst/>
          </a:prstGeom>
        </p:spPr>
      </p:pic>
      <p:sp>
        <p:nvSpPr>
          <p:cNvPr id="3" name="圆角矩形 2"/>
          <p:cNvSpPr/>
          <p:nvPr/>
        </p:nvSpPr>
        <p:spPr>
          <a:xfrm>
            <a:off x="5229726" y="5944254"/>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322961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Reset Password</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0" name="文本框 99"/>
          <p:cNvSpPr txBox="1"/>
          <p:nvPr/>
        </p:nvSpPr>
        <p:spPr>
          <a:xfrm>
            <a:off x="633730" y="1042035"/>
            <a:ext cx="10892790" cy="862330"/>
          </a:xfrm>
          <a:prstGeom prst="rect">
            <a:avLst/>
          </a:prstGeom>
          <a:noFill/>
          <a:ln w="9525">
            <a:noFill/>
          </a:ln>
        </p:spPr>
        <p:txBody>
          <a:bodyPr>
            <a:noAutofit/>
          </a:bodyPr>
          <a:lstStyle/>
          <a:p>
            <a:pPr algn="l">
              <a:lnSpc>
                <a:spcPct val="170000"/>
              </a:lnSpc>
              <a:buClrTx/>
              <a:buSzTx/>
              <a:buFontTx/>
            </a:pPr>
            <a:r>
              <a:rPr lang="en-US" altLang="zh-CN" sz="2000" b="0" i="1" dirty="0">
                <a:effectLst/>
                <a:latin typeface="PingFang SC" panose="020B0400000000000000" pitchFamily="34" charset="-122"/>
                <a:ea typeface="PingFang SC" panose="020B0400000000000000" pitchFamily="34" charset="-122"/>
              </a:rPr>
              <a:t> </a:t>
            </a:r>
            <a:r>
              <a:rPr lang="en-US" altLang="zh-CN"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On the [Reset Password] page, you can reset your login password.</a:t>
            </a:r>
            <a:endParaRPr lang="zh-CN" altLang="en-US" sz="14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2968092" y="2151908"/>
            <a:ext cx="6255814" cy="3544802"/>
          </a:xfrm>
          <a:prstGeom prst="rect">
            <a:avLst/>
          </a:prstGeom>
        </p:spPr>
      </p:pic>
      <p:sp>
        <p:nvSpPr>
          <p:cNvPr id="4" name="圆角矩形 3"/>
          <p:cNvSpPr/>
          <p:nvPr/>
        </p:nvSpPr>
        <p:spPr>
          <a:xfrm>
            <a:off x="5229726" y="5944254"/>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4552" y="2967335"/>
            <a:ext cx="11573510" cy="2196465"/>
          </a:xfrm>
          <a:prstGeom prst="rect">
            <a:avLst/>
          </a:prstGeom>
          <a:noFill/>
        </p:spPr>
        <p:txBody>
          <a:bodyPr wrap="non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altLang="zh-CN" sz="3600" b="1" kern="800" noProof="0" dirty="0">
                <a:ln>
                  <a:noFill/>
                </a:ln>
                <a:solidFill>
                  <a:schemeClr val="bg1"/>
                </a:solidFill>
                <a:effectLst/>
                <a:uLnTx/>
                <a:uFillTx/>
                <a:latin typeface="微软雅黑" panose="020B0503020204020204" charset="-122"/>
                <a:ea typeface="微软雅黑" panose="020B0503020204020204" charset="-122"/>
                <a:sym typeface="+mn-ea"/>
              </a:rPr>
              <a:t>THE FOURTH GLOBAL DIGITAL TRADE EXPO</a:t>
            </a:r>
            <a:endParaRPr kumimoji="0" lang="en-US" altLang="zh-CN" sz="3600" b="1" i="0" u="none" strike="noStrike" kern="800" cap="none" spc="0" normalizeH="0" noProof="0" dirty="0">
              <a:ln>
                <a:noFill/>
              </a:ln>
              <a:solidFill>
                <a:schemeClr val="bg1"/>
              </a:solidFill>
              <a:effectLst/>
              <a:uLnTx/>
              <a:uFillTx/>
              <a:latin typeface="微软雅黑" panose="020B0503020204020204" charset="-122"/>
              <a:ea typeface="微软雅黑" panose="020B0503020204020204" charset="-122"/>
              <a:sym typeface="+mn-ea"/>
            </a:endParaRPr>
          </a:p>
          <a:p>
            <a:pPr algn="ctr">
              <a:lnSpc>
                <a:spcPct val="150000"/>
              </a:lnSpc>
            </a:pPr>
            <a:r>
              <a:rPr lang="en-US" altLang="zh-CN" sz="3600" b="1" dirty="0">
                <a:ln w="28575">
                  <a:noFill/>
                </a:ln>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WELCOME!</a:t>
            </a:r>
            <a:endParaRPr lang="zh-CN" altLang="en-US" sz="3600" b="1" dirty="0">
              <a:ln w="28575">
                <a:noFill/>
              </a:ln>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endParaRPr>
          </a:p>
          <a:p>
            <a:endParaRPr kumimoji="1" lang="zh-CN" altLang="en-US" sz="36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grpSp>
        <p:nvGrpSpPr>
          <p:cNvPr id="10" name="图形 6"/>
          <p:cNvGrpSpPr/>
          <p:nvPr/>
        </p:nvGrpSpPr>
        <p:grpSpPr>
          <a:xfrm>
            <a:off x="-1" y="1"/>
            <a:ext cx="12192001" cy="6861178"/>
            <a:chOff x="8287575" y="-27495"/>
            <a:chExt cx="1987728" cy="1118615"/>
          </a:xfrm>
          <a:solidFill>
            <a:srgbClr val="3701DF"/>
          </a:solidFill>
        </p:grpSpPr>
        <p:sp>
          <p:nvSpPr>
            <p:cNvPr id="11" name="任意形状 10"/>
            <p:cNvSpPr/>
            <p:nvPr/>
          </p:nvSpPr>
          <p:spPr>
            <a:xfrm>
              <a:off x="8800401" y="340741"/>
              <a:ext cx="1474902" cy="750379"/>
            </a:xfrm>
            <a:custGeom>
              <a:avLst/>
              <a:gdLst>
                <a:gd name="connsiteX0" fmla="*/ 0 w 1602740"/>
                <a:gd name="connsiteY0" fmla="*/ 0 h 750379"/>
                <a:gd name="connsiteX1" fmla="*/ 1602740 w 1602740"/>
                <a:gd name="connsiteY1" fmla="*/ 0 h 750379"/>
                <a:gd name="connsiteX2" fmla="*/ 1602740 w 1602740"/>
                <a:gd name="connsiteY2" fmla="*/ 750379 h 750379"/>
                <a:gd name="connsiteX3" fmla="*/ 0 w 1602740"/>
                <a:gd name="connsiteY3" fmla="*/ 750379 h 750379"/>
              </a:gdLst>
              <a:ahLst/>
              <a:cxnLst>
                <a:cxn ang="0">
                  <a:pos x="connsiteX0" y="connsiteY0"/>
                </a:cxn>
                <a:cxn ang="0">
                  <a:pos x="connsiteX1" y="connsiteY1"/>
                </a:cxn>
                <a:cxn ang="0">
                  <a:pos x="connsiteX2" y="connsiteY2"/>
                </a:cxn>
                <a:cxn ang="0">
                  <a:pos x="connsiteX3" y="connsiteY3"/>
                </a:cxn>
              </a:cxnLst>
              <a:rect l="l" t="t" r="r" b="b"/>
              <a:pathLst>
                <a:path w="1602740" h="750379">
                  <a:moveTo>
                    <a:pt x="0" y="0"/>
                  </a:moveTo>
                  <a:lnTo>
                    <a:pt x="1602740" y="0"/>
                  </a:lnTo>
                  <a:lnTo>
                    <a:pt x="1602740" y="750379"/>
                  </a:lnTo>
                  <a:lnTo>
                    <a:pt x="0" y="750379"/>
                  </a:lnTo>
                  <a:close/>
                </a:path>
              </a:pathLst>
            </a:custGeom>
            <a:solidFill>
              <a:srgbClr val="3701DF"/>
            </a:solidFill>
            <a:ln w="6350" cap="flat">
              <a:noFill/>
              <a:prstDash val="solid"/>
              <a:miter/>
            </a:ln>
          </p:spPr>
          <p:txBody>
            <a:bodyPr rtlCol="0" anchor="ctr"/>
            <a:lstStyle/>
            <a:p>
              <a:endParaRPr lang="zh-CN" altLang="en-US" dirty="0"/>
            </a:p>
          </p:txBody>
        </p:sp>
        <p:grpSp>
          <p:nvGrpSpPr>
            <p:cNvPr id="12" name="图形 6"/>
            <p:cNvGrpSpPr/>
            <p:nvPr/>
          </p:nvGrpSpPr>
          <p:grpSpPr>
            <a:xfrm>
              <a:off x="8287575" y="-27495"/>
              <a:ext cx="512635" cy="512635"/>
              <a:chOff x="8287575" y="-27495"/>
              <a:chExt cx="512635" cy="512635"/>
            </a:xfrm>
            <a:solidFill>
              <a:srgbClr val="3701DF"/>
            </a:solidFill>
          </p:grpSpPr>
          <p:sp>
            <p:nvSpPr>
              <p:cNvPr id="13" name="任意形状 12"/>
              <p:cNvSpPr/>
              <p:nvPr/>
            </p:nvSpPr>
            <p:spPr>
              <a:xfrm>
                <a:off x="8431276" y="-27495"/>
                <a:ext cx="368934" cy="368935"/>
              </a:xfrm>
              <a:custGeom>
                <a:avLst/>
                <a:gdLst>
                  <a:gd name="connsiteX0" fmla="*/ 0 w 368934"/>
                  <a:gd name="connsiteY0" fmla="*/ 0 h 368935"/>
                  <a:gd name="connsiteX1" fmla="*/ 368935 w 368934"/>
                  <a:gd name="connsiteY1" fmla="*/ 0 h 368935"/>
                  <a:gd name="connsiteX2" fmla="*/ 368935 w 368934"/>
                  <a:gd name="connsiteY2" fmla="*/ 368935 h 368935"/>
                  <a:gd name="connsiteX3" fmla="*/ 0 w 368934"/>
                  <a:gd name="connsiteY3" fmla="*/ 368935 h 368935"/>
                </a:gdLst>
                <a:ahLst/>
                <a:cxnLst>
                  <a:cxn ang="0">
                    <a:pos x="connsiteX0" y="connsiteY0"/>
                  </a:cxn>
                  <a:cxn ang="0">
                    <a:pos x="connsiteX1" y="connsiteY1"/>
                  </a:cxn>
                  <a:cxn ang="0">
                    <a:pos x="connsiteX2" y="connsiteY2"/>
                  </a:cxn>
                  <a:cxn ang="0">
                    <a:pos x="connsiteX3" y="connsiteY3"/>
                  </a:cxn>
                </a:cxnLst>
                <a:rect l="l" t="t" r="r" b="b"/>
                <a:pathLst>
                  <a:path w="368934" h="368935">
                    <a:moveTo>
                      <a:pt x="0" y="0"/>
                    </a:moveTo>
                    <a:lnTo>
                      <a:pt x="368935" y="0"/>
                    </a:lnTo>
                    <a:lnTo>
                      <a:pt x="368935" y="368935"/>
                    </a:lnTo>
                    <a:lnTo>
                      <a:pt x="0" y="368935"/>
                    </a:lnTo>
                    <a:close/>
                  </a:path>
                </a:pathLst>
              </a:custGeom>
              <a:solidFill>
                <a:srgbClr val="3701DF"/>
              </a:solidFill>
              <a:ln w="6350" cap="flat">
                <a:noFill/>
                <a:prstDash val="solid"/>
                <a:miter/>
              </a:ln>
            </p:spPr>
            <p:txBody>
              <a:bodyPr rtlCol="0" anchor="ctr"/>
              <a:lstStyle/>
              <a:p>
                <a:endParaRPr lang="zh-CN" altLang="en-US"/>
              </a:p>
            </p:txBody>
          </p:sp>
          <p:sp>
            <p:nvSpPr>
              <p:cNvPr id="15" name="任意形状 14"/>
              <p:cNvSpPr/>
              <p:nvPr/>
            </p:nvSpPr>
            <p:spPr>
              <a:xfrm>
                <a:off x="8287575" y="341376"/>
                <a:ext cx="143764" cy="143763"/>
              </a:xfrm>
              <a:custGeom>
                <a:avLst/>
                <a:gdLst>
                  <a:gd name="connsiteX0" fmla="*/ 0 w 143764"/>
                  <a:gd name="connsiteY0" fmla="*/ 0 h 143763"/>
                  <a:gd name="connsiteX1" fmla="*/ 143764 w 143764"/>
                  <a:gd name="connsiteY1" fmla="*/ 0 h 143763"/>
                  <a:gd name="connsiteX2" fmla="*/ 143764 w 143764"/>
                  <a:gd name="connsiteY2" fmla="*/ 143764 h 143763"/>
                  <a:gd name="connsiteX3" fmla="*/ 0 w 143764"/>
                  <a:gd name="connsiteY3" fmla="*/ 143764 h 143763"/>
                </a:gdLst>
                <a:ahLst/>
                <a:cxnLst>
                  <a:cxn ang="0">
                    <a:pos x="connsiteX0" y="connsiteY0"/>
                  </a:cxn>
                  <a:cxn ang="0">
                    <a:pos x="connsiteX1" y="connsiteY1"/>
                  </a:cxn>
                  <a:cxn ang="0">
                    <a:pos x="connsiteX2" y="connsiteY2"/>
                  </a:cxn>
                  <a:cxn ang="0">
                    <a:pos x="connsiteX3" y="connsiteY3"/>
                  </a:cxn>
                </a:cxnLst>
                <a:rect l="l" t="t" r="r" b="b"/>
                <a:pathLst>
                  <a:path w="143764" h="143763">
                    <a:moveTo>
                      <a:pt x="0" y="0"/>
                    </a:moveTo>
                    <a:lnTo>
                      <a:pt x="143764" y="0"/>
                    </a:lnTo>
                    <a:lnTo>
                      <a:pt x="143764" y="143764"/>
                    </a:lnTo>
                    <a:lnTo>
                      <a:pt x="0" y="143764"/>
                    </a:lnTo>
                    <a:close/>
                  </a:path>
                </a:pathLst>
              </a:custGeom>
              <a:solidFill>
                <a:srgbClr val="3701DF"/>
              </a:solidFill>
              <a:ln w="6350" cap="flat">
                <a:noFill/>
                <a:prstDash val="solid"/>
                <a:miter/>
              </a:ln>
            </p:spPr>
            <p:txBody>
              <a:bodyPr rtlCol="0" anchor="ctr"/>
              <a:lstStyle/>
              <a:p>
                <a:endParaRPr lang="zh-CN" altLang="en-US"/>
              </a:p>
            </p:txBody>
          </p:sp>
        </p:grpSp>
      </p:grpSp>
      <p:sp>
        <p:nvSpPr>
          <p:cNvPr id="33" name="文本框 32"/>
          <p:cNvSpPr txBox="1"/>
          <p:nvPr/>
        </p:nvSpPr>
        <p:spPr>
          <a:xfrm>
            <a:off x="3501390" y="3937635"/>
            <a:ext cx="8477250" cy="1004570"/>
          </a:xfrm>
          <a:prstGeom prst="rect">
            <a:avLst/>
          </a:prstGeom>
          <a:noFill/>
        </p:spPr>
        <p:txBody>
          <a:bodyPr wrap="square" rtlCol="0">
            <a:spAutoFit/>
          </a:bodyPr>
          <a:lstStyle/>
          <a:p>
            <a:pPr lvl="0" algn="ctr">
              <a:lnSpc>
                <a:spcPct val="110000"/>
              </a:lnSpc>
              <a:defRPr/>
            </a:pPr>
            <a:r>
              <a:rPr lang="zh-CN" altLang="en-US" sz="5400" b="1" dirty="0">
                <a:solidFill>
                  <a:schemeClr val="bg1"/>
                </a:solidFill>
                <a:latin typeface="微软雅黑" panose="020B0503020204020204" charset="-122"/>
                <a:ea typeface="微软雅黑" panose="020B0503020204020204" charset="-122"/>
                <a:sym typeface="+mn-ea"/>
              </a:rPr>
              <a:t>Exhibitor Registration</a:t>
            </a:r>
            <a:endParaRPr lang="zh-CN" altLang="en-US" sz="5400" b="1" dirty="0">
              <a:solidFill>
                <a:schemeClr val="bg1"/>
              </a:solidFill>
              <a:latin typeface="微软雅黑" panose="020B0503020204020204" charset="-122"/>
              <a:ea typeface="微软雅黑" panose="020B0503020204020204" charset="-122"/>
              <a:sym typeface="+mn-ea"/>
            </a:endParaRPr>
          </a:p>
        </p:txBody>
      </p:sp>
      <p:pic>
        <p:nvPicPr>
          <p:cNvPr id="22" name="图片 21"/>
          <p:cNvPicPr>
            <a:picLocks noChangeAspect="1"/>
          </p:cNvPicPr>
          <p:nvPr/>
        </p:nvPicPr>
        <p:blipFill>
          <a:blip r:embed="rId2"/>
          <a:stretch>
            <a:fillRect/>
          </a:stretch>
        </p:blipFill>
        <p:spPr>
          <a:xfrm>
            <a:off x="1264920" y="406400"/>
            <a:ext cx="1439069" cy="131572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32956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Official Website</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853440" y="1071245"/>
            <a:ext cx="11338560" cy="1251585"/>
          </a:xfrm>
          <a:prstGeom prst="rect">
            <a:avLst/>
          </a:prstGeom>
          <a:noFill/>
        </p:spPr>
        <p:txBody>
          <a:bodyPr wrap="square">
            <a:noAutofit/>
          </a:bodyPr>
          <a:lstStyle/>
          <a:p>
            <a:pPr algn="l" fontAlgn="base">
              <a:spcBef>
                <a:spcPts val="600"/>
              </a:spcBef>
              <a:spcAft>
                <a:spcPts val="300"/>
              </a:spcAft>
              <a:buFont typeface="+mj-lt"/>
              <a:buAutoNum type="arabicPeriod"/>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​​Visit the official conference website​​:</a:t>
            </a:r>
            <a:b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br>
            <a:r>
              <a:rPr lang="en-US" altLang="zh-CN" sz="1600" b="1" spc="100" dirty="0">
                <a:solidFill>
                  <a:srgbClr val="C00000"/>
                </a:solidFill>
                <a:latin typeface="微软雅黑" panose="020B0503020204020204" charset="-122"/>
                <a:ea typeface="微软雅黑" panose="020B0503020204020204" charset="-122"/>
              </a:rPr>
              <a:t>https://</a:t>
            </a:r>
            <a:r>
              <a:rPr lang="en-US" altLang="zh-CN" sz="1600" b="1" spc="100" dirty="0" err="1">
                <a:solidFill>
                  <a:srgbClr val="C00000"/>
                </a:solidFill>
                <a:latin typeface="微软雅黑" panose="020B0503020204020204" charset="-122"/>
                <a:ea typeface="微软雅黑" panose="020B0503020204020204" charset="-122"/>
              </a:rPr>
              <a:t>www.gdte.org.cn</a:t>
            </a:r>
            <a:r>
              <a:rPr lang="en-US" altLang="zh-CN" sz="1600" b="1" spc="100" dirty="0">
                <a:solidFill>
                  <a:srgbClr val="C00000"/>
                </a:solidFill>
                <a:latin typeface="微软雅黑" panose="020B0503020204020204" charset="-122"/>
                <a:ea typeface="微软雅黑" panose="020B050302020402020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Click ​​"Digital Trade Online"​​ in the navigation bar.</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algn="l" fontAlgn="base">
              <a:spcBef>
                <a:spcPts val="300"/>
              </a:spcBef>
              <a:spcAft>
                <a:spcPts val="300"/>
              </a:spcAft>
              <a:buFont typeface="+mj-lt"/>
              <a:buAutoNum type="arabicPeriod"/>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​​Directly access the Digital Trade Online platform​​:</a:t>
            </a:r>
            <a:b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br>
            <a:r>
              <a:rPr lang="en-US" altLang="zh-CN" sz="1600" b="1" spc="100" dirty="0">
                <a:solidFill>
                  <a:srgbClr val="C00000"/>
                </a:solidFill>
                <a:latin typeface="微软雅黑" panose="020B0503020204020204" charset="-122"/>
                <a:ea typeface="微软雅黑" panose="020B0503020204020204" charset="-122"/>
              </a:rPr>
              <a:t>https://</a:t>
            </a:r>
            <a:r>
              <a:rPr lang="en-US" altLang="zh-CN" sz="1600" b="1" spc="100" dirty="0" err="1">
                <a:solidFill>
                  <a:srgbClr val="C00000"/>
                </a:solidFill>
                <a:latin typeface="微软雅黑" panose="020B0503020204020204" charset="-122"/>
                <a:ea typeface="微软雅黑" panose="020B0503020204020204" charset="-122"/>
              </a:rPr>
              <a:t>www.gdteonline.com</a:t>
            </a:r>
            <a:endParaRPr lang="en-US" altLang="zh-CN" sz="1600" b="1" spc="100" dirty="0">
              <a:solidFill>
                <a:srgbClr val="C00000"/>
              </a:solidFill>
              <a:latin typeface="微软雅黑" panose="020B0503020204020204" charset="-122"/>
              <a:ea typeface="微软雅黑" panose="020B0503020204020204" charset="-122"/>
            </a:endParaRPr>
          </a:p>
        </p:txBody>
      </p:sp>
      <p:pic>
        <p:nvPicPr>
          <p:cNvPr id="15" name="图片 14"/>
          <p:cNvPicPr/>
          <p:nvPr/>
        </p:nvPicPr>
        <p:blipFill>
          <a:blip r:embed="rId1"/>
          <a:stretch>
            <a:fillRect/>
          </a:stretch>
        </p:blipFill>
        <p:spPr>
          <a:xfrm>
            <a:off x="6187160" y="2900607"/>
            <a:ext cx="2286000" cy="2286000"/>
          </a:xfrm>
          <a:prstGeom prst="rect">
            <a:avLst/>
          </a:prstGeom>
        </p:spPr>
      </p:pic>
      <p:sp>
        <p:nvSpPr>
          <p:cNvPr id="3" name="圆角矩形 2"/>
          <p:cNvSpPr/>
          <p:nvPr/>
        </p:nvSpPr>
        <p:spPr>
          <a:xfrm>
            <a:off x="2296943" y="5765456"/>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r>
              <a:rPr lang="en-US" altLang="zh-CN" sz="1600" b="1" dirty="0">
                <a:solidFill>
                  <a:srgbClr val="FFFFFF"/>
                </a:solidFill>
                <a:latin typeface="微软雅黑" panose="020B0503020204020204" charset="-122"/>
                <a:ea typeface="微软雅黑" panose="020B0503020204020204" charset="-122"/>
              </a:rPr>
              <a:t>/H5</a:t>
            </a:r>
            <a:endParaRPr lang="zh-CN" altLang="en-US" sz="1600" b="1" dirty="0">
              <a:solidFill>
                <a:srgbClr val="FFFFFF"/>
              </a:solidFill>
              <a:latin typeface="微软雅黑" panose="020B0503020204020204" charset="-122"/>
              <a:ea typeface="微软雅黑" panose="020B0503020204020204" charset="-122"/>
            </a:endParaRPr>
          </a:p>
        </p:txBody>
      </p:sp>
      <p:sp>
        <p:nvSpPr>
          <p:cNvPr id="6" name="圆角矩形 5"/>
          <p:cNvSpPr/>
          <p:nvPr/>
        </p:nvSpPr>
        <p:spPr>
          <a:xfrm>
            <a:off x="5859780" y="5765165"/>
            <a:ext cx="2613660" cy="445135"/>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WeChat 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a:t>
            </a:r>
            <a:endParaRPr lang="zh-CN" altLang="en-US" sz="1600" b="1" dirty="0">
              <a:solidFill>
                <a:srgbClr val="FFFFFF"/>
              </a:solidFill>
              <a:latin typeface="微软雅黑" panose="020B0503020204020204" charset="-122"/>
              <a:ea typeface="微软雅黑" panose="020B0503020204020204" charset="-122"/>
            </a:endParaRPr>
          </a:p>
        </p:txBody>
      </p:sp>
      <p:pic>
        <p:nvPicPr>
          <p:cNvPr id="5" name="图片 4" descr="2021004123617914_circle_blue_slogan_8cm"/>
          <p:cNvPicPr>
            <a:picLocks noChangeAspect="1"/>
          </p:cNvPicPr>
          <p:nvPr/>
        </p:nvPicPr>
        <p:blipFill>
          <a:blip r:embed="rId2"/>
          <a:stretch>
            <a:fillRect/>
          </a:stretch>
        </p:blipFill>
        <p:spPr>
          <a:xfrm>
            <a:off x="9042400" y="2900680"/>
            <a:ext cx="2257425" cy="2397125"/>
          </a:xfrm>
          <a:prstGeom prst="rect">
            <a:avLst/>
          </a:prstGeom>
        </p:spPr>
      </p:pic>
      <p:sp>
        <p:nvSpPr>
          <p:cNvPr id="4" name="圆角矩形 3"/>
          <p:cNvSpPr/>
          <p:nvPr/>
        </p:nvSpPr>
        <p:spPr>
          <a:xfrm>
            <a:off x="8863965" y="5765165"/>
            <a:ext cx="2613660" cy="445135"/>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Alipay 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a:t>
            </a:r>
            <a:endParaRPr lang="zh-CN" altLang="en-US" sz="1600" b="1" dirty="0">
              <a:solidFill>
                <a:srgbClr val="FFFFFF"/>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3"/>
          <a:stretch>
            <a:fillRect/>
          </a:stretch>
        </p:blipFill>
        <p:spPr>
          <a:xfrm>
            <a:off x="993140" y="2614930"/>
            <a:ext cx="4707255" cy="273431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549276" y="1004570"/>
            <a:ext cx="11018948" cy="859998"/>
          </a:xfrm>
          <a:prstGeom prst="rect">
            <a:avLst/>
          </a:prstGeom>
          <a:noFill/>
        </p:spPr>
        <p:txBody>
          <a:bodyPr wrap="square">
            <a:noAutofit/>
          </a:bodyPr>
          <a:lstStyle/>
          <a:p>
            <a:pPr algn="l" fontAlgn="auto">
              <a:lnSpc>
                <a:spcPts val="2800"/>
              </a:lnSpc>
              <a:buClrTx/>
              <a:buSzTx/>
              <a:buFontTx/>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Click [Exhibitor Registration] on the website, or tap [Exhibit Application]</a:t>
            </a:r>
            <a:r>
              <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in the mini-program to complete your registration.</a:t>
            </a:r>
            <a:endPar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微软雅黑" panose="020B0503020204020204" charset="-122"/>
            </a:endParaRPr>
          </a:p>
        </p:txBody>
      </p:sp>
      <p:sp>
        <p:nvSpPr>
          <p:cNvPr id="16" name="圆角矩形 15"/>
          <p:cNvSpPr/>
          <p:nvPr/>
        </p:nvSpPr>
        <p:spPr>
          <a:xfrm>
            <a:off x="3264770" y="6009435"/>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r>
              <a:rPr lang="en-US" altLang="zh-CN" sz="1600" b="1" dirty="0">
                <a:solidFill>
                  <a:srgbClr val="FFFFFF"/>
                </a:solidFill>
                <a:latin typeface="微软雅黑" panose="020B0503020204020204" charset="-122"/>
                <a:ea typeface="微软雅黑" panose="020B0503020204020204" charset="-122"/>
              </a:rPr>
              <a:t>/H5</a:t>
            </a:r>
            <a:endParaRPr lang="zh-CN" altLang="en-US" sz="1600" b="1" dirty="0">
              <a:solidFill>
                <a:srgbClr val="FFFFFF"/>
              </a:solidFill>
              <a:latin typeface="微软雅黑" panose="020B0503020204020204" charset="-122"/>
              <a:ea typeface="微软雅黑" panose="020B0503020204020204" charset="-122"/>
            </a:endParaRPr>
          </a:p>
        </p:txBody>
      </p:sp>
      <p:sp>
        <p:nvSpPr>
          <p:cNvPr id="19" name="圆角矩形 18"/>
          <p:cNvSpPr/>
          <p:nvPr/>
        </p:nvSpPr>
        <p:spPr>
          <a:xfrm>
            <a:off x="8354911" y="6009435"/>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776730" y="2667000"/>
            <a:ext cx="4549140" cy="2740660"/>
          </a:xfrm>
          <a:prstGeom prst="rect">
            <a:avLst/>
          </a:prstGeom>
        </p:spPr>
      </p:pic>
      <p:pic>
        <p:nvPicPr>
          <p:cNvPr id="3" name="图片 2"/>
          <p:cNvPicPr>
            <a:picLocks noChangeAspect="1"/>
          </p:cNvPicPr>
          <p:nvPr/>
        </p:nvPicPr>
        <p:blipFill>
          <a:blip r:embed="rId2"/>
          <a:stretch>
            <a:fillRect/>
          </a:stretch>
        </p:blipFill>
        <p:spPr>
          <a:xfrm>
            <a:off x="8446135" y="1864360"/>
            <a:ext cx="1970405" cy="395097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574040" y="1049020"/>
            <a:ext cx="11113135" cy="1483995"/>
          </a:xfrm>
          <a:prstGeom prst="rect">
            <a:avLst/>
          </a:prstGeom>
          <a:noFill/>
        </p:spPr>
        <p:txBody>
          <a:bodyPr wrap="square">
            <a:noAutofit/>
          </a:bodyPr>
          <a:lstStyle/>
          <a:p>
            <a:pPr algn="l" fontAlgn="base">
              <a:spcAft>
                <a:spcPts val="900"/>
              </a:spcAft>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Access the exhibitor login/registration page,Enter your  email address, then obtain the verification code to register/log in to your account.</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pPr algn="l" fontAlgn="base">
              <a:spcAft>
                <a:spcPts val="900"/>
              </a:spcAft>
            </a:pP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Note: Exhibitors do not need to use password login during the registration/login stage.</a:t>
            </a:r>
            <a:endPar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endParaRPr>
          </a:p>
          <a:p>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Exhibitors must use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email address</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(not phone number) for registration and login.</a:t>
            </a:r>
            <a:br>
              <a:rPr lang="en-US" altLang="zh-CN" sz="2000" dirty="0"/>
            </a:br>
            <a:endParaRPr lang="zh-CN" altLang="en-US" sz="2000" b="1" dirty="0">
              <a:solidFill>
                <a:srgbClr val="0F41B2"/>
              </a:solidFill>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815148" y="2532957"/>
            <a:ext cx="6517061" cy="3448552"/>
          </a:xfrm>
          <a:prstGeom prst="rect">
            <a:avLst/>
          </a:prstGeom>
        </p:spPr>
      </p:pic>
      <p:grpSp>
        <p:nvGrpSpPr>
          <p:cNvPr id="13" name="组合 12"/>
          <p:cNvGrpSpPr/>
          <p:nvPr/>
        </p:nvGrpSpPr>
        <p:grpSpPr>
          <a:xfrm>
            <a:off x="8552992" y="2330993"/>
            <a:ext cx="1982967" cy="3853359"/>
            <a:chOff x="7291456" y="1781120"/>
            <a:chExt cx="1982967" cy="3853359"/>
          </a:xfrm>
        </p:grpSpPr>
        <p:pic>
          <p:nvPicPr>
            <p:cNvPr id="11" name="图片 10" descr="社交网络的手机截图&#10;&#10;AI 生成的内容可能不正确。"/>
            <p:cNvPicPr>
              <a:picLocks noChangeAspect="1"/>
            </p:cNvPicPr>
            <p:nvPr/>
          </p:nvPicPr>
          <p:blipFill>
            <a:blip r:embed="rId2">
              <a:extLst>
                <a:ext uri="{28A0092B-C50C-407E-A947-70E740481C1C}">
                  <a14:useLocalDpi xmlns:a14="http://schemas.microsoft.com/office/drawing/2010/main" val="0"/>
                </a:ext>
              </a:extLst>
            </a:blip>
            <a:srcRect t="7800" b="3686"/>
            <a:stretch>
              <a:fillRect/>
            </a:stretch>
          </p:blipFill>
          <p:spPr>
            <a:xfrm>
              <a:off x="7349039" y="1886338"/>
              <a:ext cx="1896808" cy="3642925"/>
            </a:xfrm>
            <a:prstGeom prst="rect">
              <a:avLst/>
            </a:prstGeom>
          </p:spPr>
        </p:pic>
        <p:pic>
          <p:nvPicPr>
            <p:cNvPr id="12" name="百透明.png" descr="百透明.png"/>
            <p:cNvPicPr>
              <a:picLocks noChangeAspect="1"/>
            </p:cNvPicPr>
            <p:nvPr/>
          </p:nvPicPr>
          <p:blipFill>
            <a:blip r:embed="rId3"/>
            <a:stretch>
              <a:fillRect/>
            </a:stretch>
          </p:blipFill>
          <p:spPr>
            <a:xfrm>
              <a:off x="7291456" y="1781120"/>
              <a:ext cx="1982967" cy="3853359"/>
            </a:xfrm>
            <a:prstGeom prst="rect">
              <a:avLst/>
            </a:prstGeom>
            <a:ln w="12700">
              <a:miter lim="400000"/>
              <a:headEnd/>
              <a:tailEnd/>
            </a:ln>
          </p:spPr>
        </p:pic>
      </p:grpSp>
      <p:sp>
        <p:nvSpPr>
          <p:cNvPr id="14" name="圆角矩形 13"/>
          <p:cNvSpPr/>
          <p:nvPr/>
        </p:nvSpPr>
        <p:spPr>
          <a:xfrm>
            <a:off x="3207404" y="6206390"/>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r>
              <a:rPr lang="en-US" altLang="zh-CN" sz="1600" b="1" dirty="0">
                <a:solidFill>
                  <a:srgbClr val="FFFFFF"/>
                </a:solidFill>
                <a:latin typeface="微软雅黑" panose="020B0503020204020204" charset="-122"/>
                <a:ea typeface="微软雅黑" panose="020B0503020204020204" charset="-122"/>
              </a:rPr>
              <a:t>/H5</a:t>
            </a:r>
            <a:endParaRPr lang="zh-CN" altLang="en-US" sz="1600" b="1" dirty="0">
              <a:solidFill>
                <a:srgbClr val="FFFFFF"/>
              </a:solidFill>
              <a:latin typeface="微软雅黑" panose="020B0503020204020204" charset="-122"/>
              <a:ea typeface="微软雅黑" panose="020B0503020204020204" charset="-122"/>
            </a:endParaRPr>
          </a:p>
        </p:txBody>
      </p:sp>
      <p:sp>
        <p:nvSpPr>
          <p:cNvPr id="16" name="圆角矩形 15"/>
          <p:cNvSpPr/>
          <p:nvPr/>
        </p:nvSpPr>
        <p:spPr>
          <a:xfrm>
            <a:off x="8467863" y="6206390"/>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574040" y="1049020"/>
            <a:ext cx="11113135" cy="813435"/>
          </a:xfrm>
          <a:prstGeom prst="rect">
            <a:avLst/>
          </a:prstGeom>
          <a:noFill/>
        </p:spPr>
        <p:txBody>
          <a:bodyPr wrap="square">
            <a:noAutofit/>
          </a:bodyPr>
          <a:lstStyle/>
          <a:p>
            <a:pPr indent="0" algn="l" fontAlgn="auto">
              <a:lnSpc>
                <a:spcPts val="2800"/>
              </a:lnSpc>
              <a:buClrTx/>
              <a:buSzTx/>
              <a:buFontTx/>
            </a:pPr>
            <a:r>
              <a:rPr lang="zh-CN" altLang="en-US" sz="2000" b="0" i="1" dirty="0">
                <a:effectLst/>
                <a:latin typeface="PingFang SC" panose="020B0400000000000000" pitchFamily="34" charset="-122"/>
                <a:ea typeface="PingFang SC" panose="020B0400000000000000" pitchFamily="3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Please</a:t>
            </a:r>
            <a:r>
              <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enter your company name and click [Next].</a:t>
            </a:r>
            <a:endPar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p:txBody>
      </p:sp>
      <p:sp>
        <p:nvSpPr>
          <p:cNvPr id="2" name="文本框 1"/>
          <p:cNvSpPr txBox="1"/>
          <p:nvPr/>
        </p:nvSpPr>
        <p:spPr>
          <a:xfrm>
            <a:off x="683836" y="1631566"/>
            <a:ext cx="7011402" cy="813435"/>
          </a:xfrm>
          <a:prstGeom prst="rect">
            <a:avLst/>
          </a:prstGeom>
        </p:spPr>
        <p:txBody>
          <a:bodyPr wrap="square">
            <a:noAutofit/>
          </a:bodyPr>
          <a:lstStyle/>
          <a:p>
            <a:r>
              <a:rPr lang="zh-CN" altLang="en-US" sz="1200" spc="100" dirty="0">
                <a:solidFill>
                  <a:schemeClr val="tx1">
                    <a:lumMod val="50000"/>
                    <a:lumOff val="50000"/>
                  </a:schemeClr>
                </a:solidFill>
                <a:latin typeface="微软雅黑" panose="020B0503020204020204" charset="-122"/>
                <a:ea typeface="微软雅黑" panose="020B0503020204020204" charset="-122"/>
              </a:rPr>
              <a:t>*</a:t>
            </a:r>
            <a:r>
              <a:rPr lang="en-US" altLang="zh-CN" sz="1200" spc="100" dirty="0">
                <a:solidFill>
                  <a:schemeClr val="tx1">
                    <a:lumMod val="50000"/>
                    <a:lumOff val="50000"/>
                  </a:schemeClr>
                </a:solidFill>
                <a:latin typeface="微软雅黑" panose="020B0503020204020204" charset="-122"/>
                <a:ea typeface="微软雅黑" panose="020B0503020204020204" charset="-122"/>
              </a:rPr>
              <a:t>The [Company Name] field is your publicly displayed name. Please enter it carefully, as this field is unique—once a company name has been registered, it cannot be used again by another account.</a:t>
            </a:r>
            <a:endParaRPr lang="zh-CN" altLang="en-US" sz="1200" spc="100" dirty="0">
              <a:solidFill>
                <a:schemeClr val="tx1">
                  <a:lumMod val="50000"/>
                  <a:lumOff val="50000"/>
                </a:schemeClr>
              </a:solidFill>
              <a:latin typeface="微软雅黑" panose="020B0503020204020204" charset="-122"/>
              <a:ea typeface="微软雅黑" panose="020B0503020204020204" charset="-122"/>
            </a:endParaRPr>
          </a:p>
        </p:txBody>
      </p:sp>
      <p:grpSp>
        <p:nvGrpSpPr>
          <p:cNvPr id="20" name="组合 19"/>
          <p:cNvGrpSpPr/>
          <p:nvPr/>
        </p:nvGrpSpPr>
        <p:grpSpPr>
          <a:xfrm>
            <a:off x="991885" y="2640614"/>
            <a:ext cx="6141072" cy="3133090"/>
            <a:chOff x="1183246" y="2887156"/>
            <a:chExt cx="5599038" cy="2781431"/>
          </a:xfrm>
        </p:grpSpPr>
        <p:pic>
          <p:nvPicPr>
            <p:cNvPr id="8" name="图片 7"/>
            <p:cNvPicPr>
              <a:picLocks noChangeAspect="1"/>
            </p:cNvPicPr>
            <p:nvPr/>
          </p:nvPicPr>
          <p:blipFill>
            <a:blip r:embed="rId1"/>
            <a:stretch>
              <a:fillRect/>
            </a:stretch>
          </p:blipFill>
          <p:spPr>
            <a:xfrm>
              <a:off x="1183246" y="2887156"/>
              <a:ext cx="5599038" cy="2781431"/>
            </a:xfrm>
            <a:prstGeom prst="rect">
              <a:avLst/>
            </a:prstGeom>
          </p:spPr>
        </p:pic>
        <p:sp>
          <p:nvSpPr>
            <p:cNvPr id="15" name="圆角矩形 14"/>
            <p:cNvSpPr/>
            <p:nvPr/>
          </p:nvSpPr>
          <p:spPr>
            <a:xfrm>
              <a:off x="2144542" y="3694164"/>
              <a:ext cx="3565141" cy="484432"/>
            </a:xfrm>
            <a:prstGeom prst="roundRect">
              <a:avLst/>
            </a:prstGeom>
            <a:solidFill>
              <a:srgbClr val="0070C0">
                <a:alpha val="326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870585" rtl="0" eaLnBrk="1" fontAlgn="auto" latinLnBrk="0" hangingPunct="1">
                <a:lnSpc>
                  <a:spcPct val="100000"/>
                </a:lnSpc>
                <a:spcBef>
                  <a:spcPts val="0"/>
                </a:spcBef>
                <a:spcAft>
                  <a:spcPts val="0"/>
                </a:spcAft>
                <a:buClrTx/>
                <a:buSzTx/>
                <a:buFontTx/>
                <a:buNone/>
              </a:pPr>
              <a:endParaRPr kumimoji="1" lang="zh-CN" altLang="en-US" dirty="0"/>
            </a:p>
          </p:txBody>
        </p:sp>
      </p:grpSp>
      <p:grpSp>
        <p:nvGrpSpPr>
          <p:cNvPr id="19" name="组合 18"/>
          <p:cNvGrpSpPr/>
          <p:nvPr/>
        </p:nvGrpSpPr>
        <p:grpSpPr>
          <a:xfrm>
            <a:off x="8242637" y="1862455"/>
            <a:ext cx="1982967" cy="3853359"/>
            <a:chOff x="7405982" y="1767484"/>
            <a:chExt cx="1982967" cy="3853359"/>
          </a:xfrm>
        </p:grpSpPr>
        <p:grpSp>
          <p:nvGrpSpPr>
            <p:cNvPr id="14" name="组合 13"/>
            <p:cNvGrpSpPr/>
            <p:nvPr/>
          </p:nvGrpSpPr>
          <p:grpSpPr>
            <a:xfrm>
              <a:off x="7405982" y="1767484"/>
              <a:ext cx="1982967" cy="3853359"/>
              <a:chOff x="3690883" y="290346"/>
              <a:chExt cx="1982967" cy="3853359"/>
            </a:xfrm>
          </p:grpSpPr>
          <p:pic>
            <p:nvPicPr>
              <p:cNvPr id="12" name="图片 11" descr="图形用户界面, 文本, 应用程序&#10;&#10;AI 生成的内容可能不正确。"/>
              <p:cNvPicPr>
                <a:picLocks noChangeAspect="1"/>
              </p:cNvPicPr>
              <p:nvPr/>
            </p:nvPicPr>
            <p:blipFill>
              <a:blip r:embed="rId2">
                <a:extLst>
                  <a:ext uri="{28A0092B-C50C-407E-A947-70E740481C1C}">
                    <a14:useLocalDpi xmlns:a14="http://schemas.microsoft.com/office/drawing/2010/main" val="0"/>
                  </a:ext>
                </a:extLst>
              </a:blip>
              <a:srcRect t="5463" b="3750"/>
              <a:stretch>
                <a:fillRect/>
              </a:stretch>
            </p:blipFill>
            <p:spPr>
              <a:xfrm>
                <a:off x="3758417" y="396957"/>
                <a:ext cx="1847900" cy="3640138"/>
              </a:xfrm>
              <a:prstGeom prst="rect">
                <a:avLst/>
              </a:prstGeom>
            </p:spPr>
          </p:pic>
          <p:pic>
            <p:nvPicPr>
              <p:cNvPr id="13" name="百透明.png" descr="百透明.png"/>
              <p:cNvPicPr>
                <a:picLocks noChangeAspect="1"/>
              </p:cNvPicPr>
              <p:nvPr/>
            </p:nvPicPr>
            <p:blipFill>
              <a:blip r:embed="rId3"/>
              <a:stretch>
                <a:fillRect/>
              </a:stretch>
            </p:blipFill>
            <p:spPr>
              <a:xfrm>
                <a:off x="3690883" y="290346"/>
                <a:ext cx="1982967" cy="3853359"/>
              </a:xfrm>
              <a:prstGeom prst="rect">
                <a:avLst/>
              </a:prstGeom>
              <a:ln w="12700">
                <a:miter lim="400000"/>
                <a:headEnd/>
                <a:tailEnd/>
              </a:ln>
            </p:spPr>
          </p:pic>
        </p:grpSp>
        <p:sp>
          <p:nvSpPr>
            <p:cNvPr id="16" name="圆角矩形 15"/>
            <p:cNvSpPr/>
            <p:nvPr/>
          </p:nvSpPr>
          <p:spPr>
            <a:xfrm>
              <a:off x="7473927" y="2580919"/>
              <a:ext cx="1847215" cy="611505"/>
            </a:xfrm>
            <a:prstGeom prst="roundRect">
              <a:avLst/>
            </a:prstGeom>
            <a:solidFill>
              <a:srgbClr val="0070C0">
                <a:alpha val="326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870585" rtl="0" eaLnBrk="1" fontAlgn="auto" latinLnBrk="0" hangingPunct="1">
                <a:lnSpc>
                  <a:spcPct val="100000"/>
                </a:lnSpc>
                <a:spcBef>
                  <a:spcPts val="0"/>
                </a:spcBef>
                <a:spcAft>
                  <a:spcPts val="0"/>
                </a:spcAft>
                <a:buClrTx/>
                <a:buSzTx/>
                <a:buFontTx/>
                <a:buNone/>
              </a:pPr>
              <a:endParaRPr kumimoji="1" lang="zh-CN" altLang="en-US" dirty="0"/>
            </a:p>
          </p:txBody>
        </p:sp>
      </p:grpSp>
      <p:sp>
        <p:nvSpPr>
          <p:cNvPr id="17" name="圆角矩形 16"/>
          <p:cNvSpPr/>
          <p:nvPr/>
        </p:nvSpPr>
        <p:spPr>
          <a:xfrm>
            <a:off x="3318529" y="5895875"/>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r>
              <a:rPr lang="en-US" altLang="zh-CN" sz="1600" b="1" dirty="0">
                <a:solidFill>
                  <a:srgbClr val="FFFFFF"/>
                </a:solidFill>
                <a:latin typeface="微软雅黑" panose="020B0503020204020204" charset="-122"/>
                <a:ea typeface="微软雅黑" panose="020B0503020204020204" charset="-122"/>
              </a:rPr>
              <a:t>/H5</a:t>
            </a:r>
            <a:endParaRPr lang="zh-CN" altLang="en-US" sz="1600" b="1" dirty="0">
              <a:solidFill>
                <a:srgbClr val="FFFFFF"/>
              </a:solidFill>
              <a:latin typeface="微软雅黑" panose="020B0503020204020204" charset="-122"/>
              <a:ea typeface="微软雅黑" panose="020B0503020204020204" charset="-122"/>
            </a:endParaRPr>
          </a:p>
        </p:txBody>
      </p:sp>
      <p:sp>
        <p:nvSpPr>
          <p:cNvPr id="21" name="圆角矩形 20"/>
          <p:cNvSpPr/>
          <p:nvPr/>
        </p:nvSpPr>
        <p:spPr>
          <a:xfrm>
            <a:off x="8180624" y="5977470"/>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574040" y="1049020"/>
            <a:ext cx="11113135" cy="813435"/>
          </a:xfrm>
          <a:prstGeom prst="rect">
            <a:avLst/>
          </a:prstGeom>
          <a:noFill/>
        </p:spPr>
        <p:txBody>
          <a:bodyPr wrap="square">
            <a:noAutofit/>
          </a:bodyPr>
          <a:lstStyle/>
          <a:p>
            <a:pPr indent="0" algn="l" fontAlgn="auto">
              <a:lnSpc>
                <a:spcPts val="2800"/>
              </a:lnSpc>
              <a:buClrTx/>
              <a:buSzTx/>
              <a:buFontTx/>
            </a:pPr>
            <a:r>
              <a:rPr lang="zh-CN" altLang="en-US" sz="2000" b="0" i="1" dirty="0">
                <a:effectLst/>
                <a:latin typeface="PingFang SC" panose="020B0400000000000000" pitchFamily="34" charset="-122"/>
                <a:ea typeface="PingFang SC" panose="020B0400000000000000" pitchFamily="3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Please</a:t>
            </a:r>
            <a:r>
              <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select</a:t>
            </a:r>
            <a:r>
              <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attendee</a:t>
            </a:r>
            <a:r>
              <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category and click [Next].</a:t>
            </a:r>
            <a:endPar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p:txBody>
      </p:sp>
      <p:sp>
        <p:nvSpPr>
          <p:cNvPr id="2" name="文本框 1"/>
          <p:cNvSpPr txBox="1"/>
          <p:nvPr/>
        </p:nvSpPr>
        <p:spPr>
          <a:xfrm>
            <a:off x="683836" y="1631566"/>
            <a:ext cx="7011402" cy="813435"/>
          </a:xfrm>
          <a:prstGeom prst="rect">
            <a:avLst/>
          </a:prstGeom>
        </p:spPr>
        <p:txBody>
          <a:bodyPr wrap="square">
            <a:noAutofit/>
          </a:bodyPr>
          <a:lstStyle/>
          <a:p>
            <a:endParaRPr lang="zh-CN" altLang="en-US" sz="1200" spc="100" dirty="0">
              <a:solidFill>
                <a:schemeClr val="tx1">
                  <a:lumMod val="50000"/>
                  <a:lumOff val="50000"/>
                </a:schemeClr>
              </a:solidFill>
              <a:latin typeface="微软雅黑" panose="020B0503020204020204" charset="-122"/>
              <a:ea typeface="微软雅黑" panose="020B0503020204020204" charset="-122"/>
            </a:endParaRPr>
          </a:p>
        </p:txBody>
      </p:sp>
      <p:sp>
        <p:nvSpPr>
          <p:cNvPr id="17" name="圆角矩形 16"/>
          <p:cNvSpPr/>
          <p:nvPr/>
        </p:nvSpPr>
        <p:spPr>
          <a:xfrm>
            <a:off x="3318529" y="5895875"/>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r>
              <a:rPr lang="en-US" altLang="zh-CN" sz="1600" b="1" dirty="0">
                <a:solidFill>
                  <a:srgbClr val="FFFFFF"/>
                </a:solidFill>
                <a:latin typeface="微软雅黑" panose="020B0503020204020204" charset="-122"/>
                <a:ea typeface="微软雅黑" panose="020B0503020204020204" charset="-122"/>
              </a:rPr>
              <a:t>/H5</a:t>
            </a:r>
            <a:endParaRPr lang="zh-CN" altLang="en-US" sz="1600" b="1" dirty="0">
              <a:solidFill>
                <a:srgbClr val="FFFFFF"/>
              </a:solidFill>
              <a:latin typeface="微软雅黑" panose="020B0503020204020204" charset="-122"/>
              <a:ea typeface="微软雅黑" panose="020B0503020204020204" charset="-122"/>
            </a:endParaRPr>
          </a:p>
        </p:txBody>
      </p:sp>
      <p:sp>
        <p:nvSpPr>
          <p:cNvPr id="21" name="圆角矩形 20"/>
          <p:cNvSpPr/>
          <p:nvPr/>
        </p:nvSpPr>
        <p:spPr>
          <a:xfrm>
            <a:off x="8180624" y="5977470"/>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511603" y="2720466"/>
            <a:ext cx="5055716" cy="2966445"/>
          </a:xfrm>
          <a:prstGeom prst="rect">
            <a:avLst/>
          </a:prstGeom>
        </p:spPr>
      </p:pic>
      <p:grpSp>
        <p:nvGrpSpPr>
          <p:cNvPr id="6" name="组合 5"/>
          <p:cNvGrpSpPr/>
          <p:nvPr/>
        </p:nvGrpSpPr>
        <p:grpSpPr>
          <a:xfrm>
            <a:off x="8265651" y="1955621"/>
            <a:ext cx="1982967" cy="3853359"/>
            <a:chOff x="6813549" y="2008735"/>
            <a:chExt cx="1982967" cy="3853359"/>
          </a:xfrm>
        </p:grpSpPr>
        <p:pic>
          <p:nvPicPr>
            <p:cNvPr id="5" name="图片 4" descr="图形用户界面, 应用程序&#10;&#10;AI 生成的内容可能不正确。"/>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394" y="2109243"/>
              <a:ext cx="1683279" cy="3652345"/>
            </a:xfrm>
            <a:prstGeom prst="rect">
              <a:avLst/>
            </a:prstGeom>
          </p:spPr>
        </p:pic>
        <p:pic>
          <p:nvPicPr>
            <p:cNvPr id="13" name="百透明.png" descr="百透明.png"/>
            <p:cNvPicPr>
              <a:picLocks noChangeAspect="1"/>
            </p:cNvPicPr>
            <p:nvPr/>
          </p:nvPicPr>
          <p:blipFill>
            <a:blip r:embed="rId3"/>
            <a:stretch>
              <a:fillRect/>
            </a:stretch>
          </p:blipFill>
          <p:spPr>
            <a:xfrm>
              <a:off x="6813549" y="2008735"/>
              <a:ext cx="1982967" cy="3853359"/>
            </a:xfrm>
            <a:prstGeom prst="rect">
              <a:avLst/>
            </a:prstGeom>
            <a:ln w="12700">
              <a:miter lim="400000"/>
              <a:headEnd/>
              <a:tailEnd/>
            </a:ln>
          </p:spPr>
        </p:pic>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苹方常规32号"/>
          <p:cNvSpPr txBox="1"/>
          <p:nvPr/>
        </p:nvSpPr>
        <p:spPr>
          <a:xfrm>
            <a:off x="596632" y="157131"/>
            <a:ext cx="4514850" cy="542925"/>
          </a:xfrm>
          <a:prstGeom prst="rect">
            <a:avLst/>
          </a:prstGeom>
          <a:ln w="12700">
            <a:miter lim="400000"/>
          </a:ln>
        </p:spPr>
        <p:txBody>
          <a:bodyPr wrap="none" lIns="25400" tIns="25400" rIns="25400" bIns="25400">
            <a:spAutoFit/>
          </a:bodyPr>
          <a:lstStyle>
            <a:lvl1pPr algn="l">
              <a:defRPr sz="3200" b="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lvl1pPr>
          </a:lstStyle>
          <a:p>
            <a:pPr algn="l"/>
            <a:r>
              <a:rPr lang="zh-CN" altLang="en-US" b="1" dirty="0">
                <a:solidFill>
                  <a:srgbClr val="006AFF"/>
                </a:solidFill>
                <a:latin typeface="微软雅黑" panose="020B0503020204020204" charset="-122"/>
                <a:ea typeface="微软雅黑" panose="020B0503020204020204" charset="-122"/>
                <a:cs typeface="+mn-cs"/>
              </a:rPr>
              <a:t>Exhibitor Registration</a:t>
            </a:r>
            <a:endParaRPr lang="zh-CN" altLang="en-US" b="1" dirty="0">
              <a:solidFill>
                <a:srgbClr val="006AFF"/>
              </a:solidFill>
              <a:latin typeface="微软雅黑" panose="020B0503020204020204" charset="-122"/>
              <a:ea typeface="微软雅黑" panose="020B0503020204020204" charset="-122"/>
              <a:cs typeface="+mn-cs"/>
            </a:endParaRPr>
          </a:p>
        </p:txBody>
      </p:sp>
      <p:sp>
        <p:nvSpPr>
          <p:cNvPr id="10" name="文本框 9"/>
          <p:cNvSpPr txBox="1"/>
          <p:nvPr/>
        </p:nvSpPr>
        <p:spPr>
          <a:xfrm>
            <a:off x="574040" y="1049020"/>
            <a:ext cx="11113135" cy="813435"/>
          </a:xfrm>
          <a:prstGeom prst="rect">
            <a:avLst/>
          </a:prstGeom>
          <a:noFill/>
        </p:spPr>
        <p:txBody>
          <a:bodyPr wrap="square">
            <a:noAutofit/>
          </a:bodyPr>
          <a:lstStyle/>
          <a:p>
            <a:pPr indent="0" algn="l" fontAlgn="auto">
              <a:lnSpc>
                <a:spcPts val="2800"/>
              </a:lnSpc>
              <a:buClrTx/>
              <a:buSzTx/>
              <a:buFontTx/>
            </a:pPr>
            <a:r>
              <a:rPr lang="zh-CN" altLang="en-US" sz="2000" b="0" i="1" dirty="0">
                <a:effectLst/>
                <a:latin typeface="PingFang SC" panose="020B0400000000000000" pitchFamily="34" charset="-122"/>
                <a:ea typeface="PingFang SC" panose="020B0400000000000000" pitchFamily="3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Please</a:t>
            </a:r>
            <a:r>
              <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complete the exhibitor's company registration information and click [Next].</a:t>
            </a:r>
            <a:endParaRPr lang="zh-CN" altLang="en-US" sz="16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endParaRPr>
          </a:p>
        </p:txBody>
      </p:sp>
      <p:sp>
        <p:nvSpPr>
          <p:cNvPr id="4" name="文本框 3"/>
          <p:cNvSpPr txBox="1"/>
          <p:nvPr/>
        </p:nvSpPr>
        <p:spPr>
          <a:xfrm>
            <a:off x="773043" y="1523065"/>
            <a:ext cx="7526958" cy="1052538"/>
          </a:xfrm>
          <a:prstGeom prst="rect">
            <a:avLst/>
          </a:prstGeom>
          <a:noFill/>
        </p:spPr>
        <p:txBody>
          <a:bodyPr wrap="square" rtlCol="0" anchor="t">
            <a:noAutofit/>
          </a:bodyPr>
          <a:lstStyle/>
          <a:p>
            <a:pPr marL="0" marR="0" indent="0" algn="l" defTabSz="914400" rtl="0" eaLnBrk="1" fontAlgn="auto" latinLnBrk="0" hangingPunct="1">
              <a:lnSpc>
                <a:spcPts val="1640"/>
              </a:lnSpc>
              <a:spcBef>
                <a:spcPts val="0"/>
              </a:spcBef>
              <a:spcAft>
                <a:spcPts val="0"/>
              </a:spcAft>
              <a:buClrTx/>
              <a:buSzTx/>
              <a:buFontTx/>
              <a:buNone/>
            </a:pPr>
            <a:r>
              <a:rPr lang="zh-CN" altLang="en-US"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a:t>
            </a:r>
            <a:r>
              <a:rPr lang="en-US" altLang="zh-CN"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Mobile Phone</a:t>
            </a:r>
            <a:r>
              <a:rPr lang="zh-CN" altLang="en-US"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a:t>
            </a:r>
            <a:r>
              <a:rPr lang="en-US" altLang="zh-CN" sz="1200" spc="100" dirty="0">
                <a:solidFill>
                  <a:schemeClr val="tx1">
                    <a:lumMod val="50000"/>
                    <a:lumOff val="50000"/>
                  </a:schemeClr>
                </a:solidFill>
                <a:latin typeface="微软雅黑" panose="020B0503020204020204" charset="-122"/>
                <a:ea typeface="微软雅黑" panose="020B0503020204020204" charset="-122"/>
              </a:rPr>
              <a:t>When registering with your email, the phone number entered will only function as a contact method and cannot be used to log in.</a:t>
            </a:r>
            <a:endParaRPr lang="zh-CN" altLang="en-US" sz="1200" spc="100" dirty="0">
              <a:solidFill>
                <a:schemeClr val="tx1">
                  <a:lumMod val="50000"/>
                  <a:lumOff val="50000"/>
                </a:schemeClr>
              </a:solidFill>
              <a:latin typeface="微软雅黑" panose="020B0503020204020204" charset="-122"/>
              <a:ea typeface="微软雅黑" panose="020B0503020204020204" charset="-122"/>
              <a:sym typeface="+mn-ea"/>
            </a:endParaRPr>
          </a:p>
          <a:p>
            <a:pPr marL="0" marR="0" indent="0" algn="l" defTabSz="914400" rtl="0" eaLnBrk="1" fontAlgn="auto" latinLnBrk="0" hangingPunct="1">
              <a:lnSpc>
                <a:spcPts val="1640"/>
              </a:lnSpc>
              <a:spcBef>
                <a:spcPts val="0"/>
              </a:spcBef>
              <a:spcAft>
                <a:spcPts val="0"/>
              </a:spcAft>
              <a:buClrTx/>
              <a:buSzTx/>
              <a:buFontTx/>
              <a:buNone/>
            </a:pPr>
            <a:r>
              <a:rPr lang="zh-CN" altLang="en-US"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a:t>
            </a:r>
            <a:r>
              <a:rPr lang="en-US" altLang="zh-CN"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City/District</a:t>
            </a:r>
            <a:r>
              <a:rPr lang="zh-CN" altLang="en-US"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a:t>
            </a:r>
            <a:r>
              <a:rPr lang="en-US" altLang="zh-CN"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rPr>
              <a:t> </a:t>
            </a:r>
            <a:r>
              <a:rPr lang="en-US" altLang="zh-CN" sz="1200" spc="100" dirty="0">
                <a:solidFill>
                  <a:schemeClr val="tx1">
                    <a:lumMod val="50000"/>
                    <a:lumOff val="50000"/>
                  </a:schemeClr>
                </a:solidFill>
                <a:latin typeface="微软雅黑" panose="020B0503020204020204" charset="-122"/>
                <a:ea typeface="微软雅黑" panose="020B0503020204020204" charset="-122"/>
              </a:rPr>
              <a:t>Please specify the city of your company's headquarters.</a:t>
            </a:r>
            <a:endParaRPr lang="zh-CN" altLang="en-US" sz="1200" spc="100" dirty="0">
              <a:solidFill>
                <a:schemeClr val="tx1">
                  <a:lumMod val="50000"/>
                  <a:lumOff val="50000"/>
                </a:schemeClr>
              </a:solidFill>
              <a:latin typeface="微软雅黑" panose="020B0503020204020204" charset="-122"/>
              <a:ea typeface="微软雅黑" panose="020B0503020204020204" charset="-122"/>
              <a:sym typeface="+mn-ea"/>
            </a:endParaRPr>
          </a:p>
          <a:p>
            <a:pPr algn="l" fontAlgn="base">
              <a:lnSpc>
                <a:spcPts val="1640"/>
              </a:lnSpc>
              <a:spcBef>
                <a:spcPts val="300"/>
              </a:spcBef>
              <a:spcAft>
                <a:spcPts val="1200"/>
              </a:spcAft>
            </a:pPr>
            <a:r>
              <a:rPr lang="zh-CN" altLang="en-US"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a:t>
            </a:r>
            <a:r>
              <a:rPr lang="en-US" altLang="zh-CN"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Booth Type</a:t>
            </a:r>
            <a:r>
              <a:rPr lang="zh-CN" altLang="en-US" sz="1200" b="1" spc="100" dirty="0">
                <a:gradFill flip="none" rotWithShape="1">
                  <a:gsLst>
                    <a:gs pos="0">
                      <a:srgbClr val="00B0F0"/>
                    </a:gs>
                    <a:gs pos="55000">
                      <a:schemeClr val="accent5">
                        <a:lumMod val="75000"/>
                      </a:schemeClr>
                    </a:gs>
                  </a:gsLst>
                  <a:lin ang="10800000" scaled="1"/>
                  <a:tileRect/>
                </a:gradFill>
                <a:latin typeface="微软雅黑" panose="020B0503020204020204" charset="-122"/>
                <a:ea typeface="微软雅黑" panose="020B0503020204020204" charset="-122"/>
                <a:sym typeface="+mn-ea"/>
              </a:rPr>
              <a:t>】</a:t>
            </a:r>
            <a:r>
              <a:rPr lang="en-US" altLang="zh-CN" sz="1200" spc="100" dirty="0">
                <a:solidFill>
                  <a:schemeClr val="tx1">
                    <a:lumMod val="50000"/>
                    <a:lumOff val="50000"/>
                  </a:schemeClr>
                </a:solidFill>
                <a:latin typeface="微软雅黑" panose="020B0503020204020204" charset="-122"/>
                <a:ea typeface="微软雅黑" panose="020B0503020204020204" charset="-122"/>
              </a:rPr>
              <a:t>Standard Booth → Number of </a:t>
            </a:r>
            <a:r>
              <a:rPr lang="en-US" altLang="zh-CN" sz="1200" spc="100" dirty="0" err="1">
                <a:solidFill>
                  <a:schemeClr val="tx1">
                    <a:lumMod val="50000"/>
                    <a:lumOff val="50000"/>
                  </a:schemeClr>
                </a:solidFill>
                <a:latin typeface="微软雅黑" panose="020B0503020204020204" charset="-122"/>
                <a:ea typeface="微软雅黑" panose="020B0503020204020204" charset="-122"/>
              </a:rPr>
              <a:t>booths;Special</a:t>
            </a:r>
            <a:r>
              <a:rPr lang="en-US" altLang="zh-CN" sz="1200" spc="100" dirty="0">
                <a:solidFill>
                  <a:schemeClr val="tx1">
                    <a:lumMod val="50000"/>
                    <a:lumOff val="50000"/>
                  </a:schemeClr>
                </a:solidFill>
                <a:latin typeface="微软雅黑" panose="020B0503020204020204" charset="-122"/>
                <a:ea typeface="微软雅黑" panose="020B0503020204020204" charset="-122"/>
              </a:rPr>
              <a:t> Booth → Area (㎡)*</a:t>
            </a:r>
            <a:br>
              <a:rPr lang="en-US" altLang="zh-CN" sz="1200" spc="100" dirty="0">
                <a:solidFill>
                  <a:schemeClr val="tx1">
                    <a:lumMod val="50000"/>
                    <a:lumOff val="50000"/>
                  </a:schemeClr>
                </a:solidFill>
                <a:latin typeface="微软雅黑" panose="020B0503020204020204" charset="-122"/>
                <a:ea typeface="微软雅黑" panose="020B0503020204020204" charset="-122"/>
              </a:rPr>
            </a:br>
            <a:endParaRPr lang="zh-CN" altLang="en-US" sz="1200" spc="100" dirty="0">
              <a:solidFill>
                <a:schemeClr val="tx1">
                  <a:lumMod val="50000"/>
                  <a:lumOff val="50000"/>
                </a:schemeClr>
              </a:solidFill>
              <a:latin typeface="微软雅黑" panose="020B0503020204020204" charset="-122"/>
              <a:ea typeface="微软雅黑" panose="020B0503020204020204" charset="-122"/>
              <a:sym typeface="+mn-ea"/>
            </a:endParaRPr>
          </a:p>
        </p:txBody>
      </p:sp>
      <p:grpSp>
        <p:nvGrpSpPr>
          <p:cNvPr id="13" name="组合 12"/>
          <p:cNvGrpSpPr/>
          <p:nvPr/>
        </p:nvGrpSpPr>
        <p:grpSpPr>
          <a:xfrm>
            <a:off x="8399728" y="1523065"/>
            <a:ext cx="2426370" cy="4443259"/>
            <a:chOff x="6055271" y="1545411"/>
            <a:chExt cx="1982967" cy="3853359"/>
          </a:xfrm>
        </p:grpSpPr>
        <p:pic>
          <p:nvPicPr>
            <p:cNvPr id="11" name="图片 10"/>
            <p:cNvPicPr>
              <a:picLocks noChangeAspect="1"/>
            </p:cNvPicPr>
            <p:nvPr/>
          </p:nvPicPr>
          <p:blipFill>
            <a:blip r:embed="rId1"/>
            <a:stretch>
              <a:fillRect/>
            </a:stretch>
          </p:blipFill>
          <p:spPr>
            <a:xfrm>
              <a:off x="6130609" y="1627398"/>
              <a:ext cx="1860586" cy="3685192"/>
            </a:xfrm>
            <a:prstGeom prst="rect">
              <a:avLst/>
            </a:prstGeom>
          </p:spPr>
        </p:pic>
        <p:pic>
          <p:nvPicPr>
            <p:cNvPr id="12" name="百透明.png" descr="百透明.png"/>
            <p:cNvPicPr>
              <a:picLocks noChangeAspect="1"/>
            </p:cNvPicPr>
            <p:nvPr/>
          </p:nvPicPr>
          <p:blipFill>
            <a:blip r:embed="rId2"/>
            <a:stretch>
              <a:fillRect/>
            </a:stretch>
          </p:blipFill>
          <p:spPr>
            <a:xfrm>
              <a:off x="6055271" y="1545411"/>
              <a:ext cx="1982967" cy="3853359"/>
            </a:xfrm>
            <a:prstGeom prst="rect">
              <a:avLst/>
            </a:prstGeom>
            <a:ln w="12700">
              <a:miter lim="400000"/>
              <a:headEnd/>
              <a:tailEnd/>
            </a:ln>
          </p:spPr>
        </p:pic>
      </p:grpSp>
      <p:pic>
        <p:nvPicPr>
          <p:cNvPr id="14" name="图片 13"/>
          <p:cNvPicPr>
            <a:picLocks noChangeAspect="1"/>
          </p:cNvPicPr>
          <p:nvPr/>
        </p:nvPicPr>
        <p:blipFill>
          <a:blip r:embed="rId3"/>
          <a:stretch>
            <a:fillRect/>
          </a:stretch>
        </p:blipFill>
        <p:spPr>
          <a:xfrm>
            <a:off x="1015878" y="2666282"/>
            <a:ext cx="5917858" cy="3266236"/>
          </a:xfrm>
          <a:prstGeom prst="rect">
            <a:avLst/>
          </a:prstGeom>
        </p:spPr>
      </p:pic>
      <p:sp>
        <p:nvSpPr>
          <p:cNvPr id="15" name="圆角矩形 14"/>
          <p:cNvSpPr/>
          <p:nvPr/>
        </p:nvSpPr>
        <p:spPr>
          <a:xfrm>
            <a:off x="3108534" y="6023197"/>
            <a:ext cx="1732547"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zh-CN" altLang="en-US" sz="1600" b="1" dirty="0">
                <a:solidFill>
                  <a:srgbClr val="FFFFFF"/>
                </a:solidFill>
                <a:latin typeface="微软雅黑" panose="020B0503020204020204" charset="-122"/>
                <a:ea typeface="微软雅黑" panose="020B0503020204020204" charset="-122"/>
              </a:rPr>
              <a:t>PC</a:t>
            </a:r>
            <a:r>
              <a:rPr lang="en-US" altLang="zh-CN" sz="1600" b="1" dirty="0">
                <a:solidFill>
                  <a:srgbClr val="FFFFFF"/>
                </a:solidFill>
                <a:latin typeface="微软雅黑" panose="020B0503020204020204" charset="-122"/>
                <a:ea typeface="微软雅黑" panose="020B0503020204020204" charset="-122"/>
              </a:rPr>
              <a:t>/H5</a:t>
            </a:r>
            <a:endParaRPr lang="zh-CN" altLang="en-US" sz="1600" b="1" dirty="0">
              <a:solidFill>
                <a:srgbClr val="FFFFFF"/>
              </a:solidFill>
              <a:latin typeface="微软雅黑" panose="020B0503020204020204" charset="-122"/>
              <a:ea typeface="微软雅黑" panose="020B0503020204020204" charset="-122"/>
            </a:endParaRPr>
          </a:p>
        </p:txBody>
      </p:sp>
      <p:sp>
        <p:nvSpPr>
          <p:cNvPr id="17" name="圆角矩形 16"/>
          <p:cNvSpPr/>
          <p:nvPr/>
        </p:nvSpPr>
        <p:spPr>
          <a:xfrm>
            <a:off x="8553713" y="6019042"/>
            <a:ext cx="2153022" cy="445168"/>
          </a:xfrm>
          <a:prstGeom prst="roundRect">
            <a:avLst/>
          </a:prstGeom>
          <a:gradFill>
            <a:gsLst>
              <a:gs pos="0">
                <a:srgbClr val="0542C5"/>
              </a:gs>
              <a:gs pos="55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fontAlgn="auto" latinLnBrk="0" hangingPunct="1">
              <a:lnSpc>
                <a:spcPts val="2800"/>
              </a:lnSpc>
              <a:spcBef>
                <a:spcPts val="0"/>
              </a:spcBef>
              <a:buClrTx/>
              <a:buSzTx/>
              <a:buFontTx/>
              <a:buNone/>
            </a:pPr>
            <a:r>
              <a:rPr lang="en-US" altLang="zh-CN" sz="1600" b="1" dirty="0">
                <a:solidFill>
                  <a:srgbClr val="FFFFFF"/>
                </a:solidFill>
                <a:latin typeface="微软雅黑" panose="020B0503020204020204" charset="-122"/>
                <a:ea typeface="微软雅黑" panose="020B0503020204020204" charset="-122"/>
              </a:rPr>
              <a:t>Mini</a:t>
            </a:r>
            <a:r>
              <a:rPr lang="zh-CN" altLang="en-US" sz="1600" b="1" dirty="0">
                <a:solidFill>
                  <a:srgbClr val="FFFFFF"/>
                </a:solidFill>
                <a:latin typeface="微软雅黑" panose="020B0503020204020204" charset="-122"/>
                <a:ea typeface="微软雅黑" panose="020B0503020204020204" charset="-122"/>
              </a:rPr>
              <a:t> </a:t>
            </a:r>
            <a:r>
              <a:rPr lang="en-US" altLang="zh-CN" sz="1600" b="1" dirty="0">
                <a:solidFill>
                  <a:srgbClr val="FFFFFF"/>
                </a:solidFill>
                <a:latin typeface="微软雅黑" panose="020B0503020204020204" charset="-122"/>
                <a:ea typeface="微软雅黑" panose="020B0503020204020204" charset="-122"/>
              </a:rPr>
              <a:t>Program/H5</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tags/tag1.xml><?xml version="1.0" encoding="utf-8"?>
<p:tagLst xmlns:p="http://schemas.openxmlformats.org/presentationml/2006/main">
  <p:tag name="KSO_WM_UNIT_PLACING_PICTURE_USER_VIEWPORT" val="{&quot;height&quot;:1024.7669291338582,&quot;width&quot;:3881.418897637795}"/>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PLACING_PICTURE_USER_VIEWPORT" val="{&quot;height&quot;:1024.7669291338582,&quot;width&quot;:3881.418897637795}"/>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24.7669291338582,&quot;width&quot;:3881.418897637795}"/>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PLACING_PICTURE_USER_VIEWPORT" val="{&quot;height&quot;:1024.7669291338582,&quot;width&quot;:3881.418897637795}"/>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PP_MARK_KEY" val="af678d05-d6bf-4676-8e5b-5dc123e09aa4"/>
  <p:tag name="COMMONDATA" val="eyJoZGlkIjoiOTc3M2Y5NzIzMDFlZjAyY2Q4Njk5ODkyYjFjNzBiNTQ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38">
            <a:alpha val="56000"/>
          </a:srgbClr>
        </a:solidFill>
        <a:ln>
          <a:noFill/>
        </a:ln>
      </a:spPr>
      <a:bodyPr rtlCol="0" anchor="ctr"/>
      <a:lstStyle>
        <a:defPPr marL="0" marR="0" lvl="0" indent="0" algn="ctr" defTabSz="870585" rtl="0" eaLnBrk="1" fontAlgn="auto" latinLnBrk="0" hangingPunct="1">
          <a:lnSpc>
            <a:spcPct val="100000"/>
          </a:lnSpc>
          <a:spcBef>
            <a:spcPts val="0"/>
          </a:spcBef>
          <a:spcAft>
            <a:spcPts val="0"/>
          </a:spcAft>
          <a:buClrTx/>
          <a:buSzTx/>
          <a:buFontTx/>
          <a:buNone/>
          <a:defRPr lang="zh-CN" altLang="en-US"/>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0" marR="0" indent="0" algn="dist" defTabSz="914400" rtl="0" eaLnBrk="1" fontAlgn="auto" latinLnBrk="0" hangingPunct="1">
          <a:lnSpc>
            <a:spcPct val="100000"/>
          </a:lnSpc>
          <a:spcBef>
            <a:spcPts val="0"/>
          </a:spcBef>
          <a:spcAft>
            <a:spcPts val="0"/>
          </a:spcAft>
          <a:buClrTx/>
          <a:buSzTx/>
          <a:buFontTx/>
          <a:buNone/>
          <a:defRPr sz="2600" spc="-150" dirty="0">
            <a:solidFill>
              <a:schemeClr val="bg1"/>
            </a:solidFill>
            <a:uFillTx/>
            <a:latin typeface="黑体" panose="02010609060101010101" charset="-122"/>
            <a:ea typeface="黑体" panose="02010609060101010101"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4919</Words>
  <Application>WPS 演示</Application>
  <PresentationFormat>宽屏</PresentationFormat>
  <Paragraphs>194</Paragraphs>
  <Slides>26</Slides>
  <Notes>21</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26</vt:i4>
      </vt:variant>
    </vt:vector>
  </HeadingPairs>
  <TitlesOfParts>
    <vt:vector size="40" baseType="lpstr">
      <vt:lpstr>Arial</vt:lpstr>
      <vt:lpstr>宋体</vt:lpstr>
      <vt:lpstr>Wingdings</vt:lpstr>
      <vt:lpstr>黑体</vt:lpstr>
      <vt:lpstr>Wingdings</vt:lpstr>
      <vt:lpstr>微软雅黑</vt:lpstr>
      <vt:lpstr>PingFang SC Regular</vt:lpstr>
      <vt:lpstr>PingFang SC</vt:lpstr>
      <vt:lpstr>等线</vt:lpstr>
      <vt:lpstr>Arial Unicode MS</vt:lpstr>
      <vt:lpstr>等线 Light</vt:lpstr>
      <vt:lpstr>Calibri</vt:lpstr>
      <vt:lpstr>1_Office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Kitty Qi</dc:creator>
  <cp:lastModifiedBy>Y</cp:lastModifiedBy>
  <cp:revision>383</cp:revision>
  <dcterms:created xsi:type="dcterms:W3CDTF">2023-10-20T12:22:00Z</dcterms:created>
  <dcterms:modified xsi:type="dcterms:W3CDTF">2025-08-27T02:10:26Z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2052-11.8.2.11978</vt:lpwstr>
  </property>
  <property fmtid="{D5CDD505-2E9C-101B-9397-08002B2CF9AE}" pid="3" name="ICV">
    <vt:lpwstr>2E857A8634D84551B3C3DF0CC6014810</vt:lpwstr>
  </property>
</Properties>
</file>