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3"/>
    <p:sldMasterId id="2147483693" r:id="rId4"/>
  </p:sldMasterIdLst>
  <p:notesMasterIdLst>
    <p:notesMasterId r:id="rId6"/>
  </p:notesMasterIdLst>
  <p:handoutMasterIdLst>
    <p:handoutMasterId r:id="rId12"/>
  </p:handoutMasterIdLst>
  <p:sldIdLst>
    <p:sldId id="2130" r:id="rId5"/>
    <p:sldId id="2131" r:id="rId7"/>
    <p:sldId id="2132" r:id="rId8"/>
    <p:sldId id="2208" r:id="rId9"/>
    <p:sldId id="2211" r:id="rId10"/>
    <p:sldId id="2148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 Luo" initials="SL" lastIdx="1" clrIdx="0"/>
  <p:cmAuthor id="2001" name="骆倩怡_Znauj26B" initials="authorId_382814100" lastIdx="0" clrIdx="0"/>
  <p:cmAuthor id="2002" name="1005754446@qq.com" initials="1" lastIdx="1" clrIdx="13"/>
  <p:cmAuthor id="1" name="Administrator" initials="" lastIdx="0" clrIdx="0"/>
  <p:cmAuthor id="2" name="作者" initials="A" lastIdx="0" clrIdx="1"/>
  <p:cmAuthor id="3" name="carol" initials="c" lastIdx="7" clrIdx="2"/>
  <p:cmAuthor id="4" name="SAM" initials="S" lastIdx="1" clrIdx="3"/>
  <p:cmAuthor id="5" name="am" initials="a" lastIdx="1" clrIdx="4"/>
  <p:cmAuthor id="6" name="小珞_QjMfU7FR" initials="小" lastIdx="0" clrIdx="0"/>
  <p:cmAuthor id="7" name="熊仪_aYju7RJj" initials="熊" lastIdx="0" clrIdx="0"/>
  <p:cmAuthor id="8" name="yifei" initials="y" lastIdx="1" clrIdx="7"/>
  <p:cmAuthor id="9" name="ADMIN" initials="A" lastIdx="1" clrIdx="8"/>
  <p:cmAuthor id="12" name="shane" initials="s" lastIdx="1" clrIdx="11"/>
  <p:cmAuthor id="13" name="Gin" initials="G" lastIdx="1" clrIdx="12"/>
  <p:cmAuthor id="2000" name="二火_BFfyi6VJ" initials="authorId_2103341" lastIdx="166860770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FAFA"/>
    <a:srgbClr val="DCDCDC"/>
    <a:srgbClr val="F0F0F0"/>
    <a:srgbClr val="E6E6E6"/>
    <a:srgbClr val="C8C8C8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7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208" y="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29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52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941282" y="-139391"/>
            <a:ext cx="7818783" cy="7737125"/>
          </a:xfrm>
          <a:prstGeom prst="rect">
            <a:avLst/>
          </a:prstGeom>
        </p:spPr>
      </p:pic>
      <p:pic>
        <p:nvPicPr>
          <p:cNvPr id="6" name="图片 5" descr="E:\X 项目\数贸会\2023\操作指南\图片1.png图片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9478566" y="44674"/>
            <a:ext cx="2464435" cy="65072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AI 生成的内容可能不正确。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7" y="-9000"/>
            <a:ext cx="12214114" cy="6876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 5"/>
          <p:cNvGrpSpPr/>
          <p:nvPr userDrawn="1"/>
        </p:nvGrpSpPr>
        <p:grpSpPr>
          <a:xfrm rot="5400000">
            <a:off x="30" y="167614"/>
            <a:ext cx="439737" cy="439794"/>
            <a:chOff x="3998722" y="-1589570"/>
            <a:chExt cx="439737" cy="439794"/>
          </a:xfrm>
          <a:solidFill>
            <a:srgbClr val="006AFF"/>
          </a:solidFill>
        </p:grpSpPr>
        <p:sp>
          <p:nvSpPr>
            <p:cNvPr id="5" name="任意形状 4"/>
            <p:cNvSpPr/>
            <p:nvPr/>
          </p:nvSpPr>
          <p:spPr>
            <a:xfrm rot="5400000">
              <a:off x="4121975" y="-1466259"/>
              <a:ext cx="316484" cy="316484"/>
            </a:xfrm>
            <a:custGeom>
              <a:avLst/>
              <a:gdLst>
                <a:gd name="connsiteX0" fmla="*/ 0 w 316484"/>
                <a:gd name="connsiteY0" fmla="*/ 0 h 316484"/>
                <a:gd name="connsiteX1" fmla="*/ 316484 w 316484"/>
                <a:gd name="connsiteY1" fmla="*/ 0 h 316484"/>
                <a:gd name="connsiteX2" fmla="*/ 316484 w 316484"/>
                <a:gd name="connsiteY2" fmla="*/ 316484 h 316484"/>
                <a:gd name="connsiteX3" fmla="*/ 0 w 316484"/>
                <a:gd name="connsiteY3" fmla="*/ 316484 h 31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84" h="316484">
                  <a:moveTo>
                    <a:pt x="0" y="0"/>
                  </a:moveTo>
                  <a:lnTo>
                    <a:pt x="316484" y="0"/>
                  </a:lnTo>
                  <a:lnTo>
                    <a:pt x="316484" y="316484"/>
                  </a:lnTo>
                  <a:lnTo>
                    <a:pt x="0" y="31648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 rot="5400000">
              <a:off x="3998722" y="-1589570"/>
              <a:ext cx="123316" cy="123316"/>
            </a:xfrm>
            <a:custGeom>
              <a:avLst/>
              <a:gdLst>
                <a:gd name="connsiteX0" fmla="*/ 0 w 123316"/>
                <a:gd name="connsiteY0" fmla="*/ 0 h 123316"/>
                <a:gd name="connsiteX1" fmla="*/ 123317 w 123316"/>
                <a:gd name="connsiteY1" fmla="*/ 0 h 123316"/>
                <a:gd name="connsiteX2" fmla="*/ 123317 w 123316"/>
                <a:gd name="connsiteY2" fmla="*/ 123317 h 123316"/>
                <a:gd name="connsiteX3" fmla="*/ 0 w 123316"/>
                <a:gd name="connsiteY3" fmla="*/ 123317 h 12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16" h="123316">
                  <a:moveTo>
                    <a:pt x="0" y="0"/>
                  </a:moveTo>
                  <a:lnTo>
                    <a:pt x="123317" y="0"/>
                  </a:lnTo>
                  <a:lnTo>
                    <a:pt x="123317" y="123317"/>
                  </a:lnTo>
                  <a:lnTo>
                    <a:pt x="0" y="12331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0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7" y="-9000"/>
            <a:ext cx="12214114" cy="687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53878" y="-331941"/>
            <a:ext cx="7818783" cy="77371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" y="0"/>
            <a:ext cx="12190452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941282" y="-139391"/>
            <a:ext cx="7818783" cy="7737125"/>
          </a:xfrm>
          <a:prstGeom prst="rect">
            <a:avLst/>
          </a:prstGeom>
        </p:spPr>
      </p:pic>
      <p:pic>
        <p:nvPicPr>
          <p:cNvPr id="3" name="图片 2" descr="E:\X 项目\数贸会\2023\操作指南\图片1.png图片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9416971" y="80234"/>
            <a:ext cx="2464435" cy="65072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0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图形 5"/>
          <p:cNvGrpSpPr/>
          <p:nvPr userDrawn="1"/>
        </p:nvGrpSpPr>
        <p:grpSpPr>
          <a:xfrm rot="5400000">
            <a:off x="30" y="167614"/>
            <a:ext cx="439737" cy="439794"/>
            <a:chOff x="3998722" y="-1589570"/>
            <a:chExt cx="439737" cy="439794"/>
          </a:xfrm>
          <a:solidFill>
            <a:srgbClr val="006AFF"/>
          </a:solidFill>
        </p:grpSpPr>
        <p:sp>
          <p:nvSpPr>
            <p:cNvPr id="7" name="任意形状 6"/>
            <p:cNvSpPr/>
            <p:nvPr/>
          </p:nvSpPr>
          <p:spPr>
            <a:xfrm rot="5400000">
              <a:off x="4121975" y="-1466259"/>
              <a:ext cx="316484" cy="316484"/>
            </a:xfrm>
            <a:custGeom>
              <a:avLst/>
              <a:gdLst>
                <a:gd name="connsiteX0" fmla="*/ 0 w 316484"/>
                <a:gd name="connsiteY0" fmla="*/ 0 h 316484"/>
                <a:gd name="connsiteX1" fmla="*/ 316484 w 316484"/>
                <a:gd name="connsiteY1" fmla="*/ 0 h 316484"/>
                <a:gd name="connsiteX2" fmla="*/ 316484 w 316484"/>
                <a:gd name="connsiteY2" fmla="*/ 316484 h 316484"/>
                <a:gd name="connsiteX3" fmla="*/ 0 w 316484"/>
                <a:gd name="connsiteY3" fmla="*/ 316484 h 31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84" h="316484">
                  <a:moveTo>
                    <a:pt x="0" y="0"/>
                  </a:moveTo>
                  <a:lnTo>
                    <a:pt x="316484" y="0"/>
                  </a:lnTo>
                  <a:lnTo>
                    <a:pt x="316484" y="316484"/>
                  </a:lnTo>
                  <a:lnTo>
                    <a:pt x="0" y="31648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形状 8"/>
            <p:cNvSpPr/>
            <p:nvPr/>
          </p:nvSpPr>
          <p:spPr>
            <a:xfrm rot="5400000">
              <a:off x="3998722" y="-1589570"/>
              <a:ext cx="123316" cy="123316"/>
            </a:xfrm>
            <a:custGeom>
              <a:avLst/>
              <a:gdLst>
                <a:gd name="connsiteX0" fmla="*/ 0 w 123316"/>
                <a:gd name="connsiteY0" fmla="*/ 0 h 123316"/>
                <a:gd name="connsiteX1" fmla="*/ 123317 w 123316"/>
                <a:gd name="connsiteY1" fmla="*/ 0 h 123316"/>
                <a:gd name="connsiteX2" fmla="*/ 123317 w 123316"/>
                <a:gd name="connsiteY2" fmla="*/ 123317 h 123316"/>
                <a:gd name="connsiteX3" fmla="*/ 0 w 123316"/>
                <a:gd name="connsiteY3" fmla="*/ 123317 h 12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16" h="123316">
                  <a:moveTo>
                    <a:pt x="0" y="0"/>
                  </a:moveTo>
                  <a:lnTo>
                    <a:pt x="123317" y="0"/>
                  </a:lnTo>
                  <a:lnTo>
                    <a:pt x="123317" y="123317"/>
                  </a:lnTo>
                  <a:lnTo>
                    <a:pt x="0" y="12331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 5"/>
          <p:cNvGrpSpPr/>
          <p:nvPr userDrawn="1"/>
        </p:nvGrpSpPr>
        <p:grpSpPr>
          <a:xfrm rot="5400000">
            <a:off x="30" y="167614"/>
            <a:ext cx="439737" cy="439794"/>
            <a:chOff x="3998722" y="-1589570"/>
            <a:chExt cx="439737" cy="439794"/>
          </a:xfrm>
          <a:solidFill>
            <a:srgbClr val="006AFF"/>
          </a:solidFill>
        </p:grpSpPr>
        <p:sp>
          <p:nvSpPr>
            <p:cNvPr id="5" name="任意形状 4"/>
            <p:cNvSpPr/>
            <p:nvPr/>
          </p:nvSpPr>
          <p:spPr>
            <a:xfrm rot="5400000">
              <a:off x="4121975" y="-1466259"/>
              <a:ext cx="316484" cy="316484"/>
            </a:xfrm>
            <a:custGeom>
              <a:avLst/>
              <a:gdLst>
                <a:gd name="connsiteX0" fmla="*/ 0 w 316484"/>
                <a:gd name="connsiteY0" fmla="*/ 0 h 316484"/>
                <a:gd name="connsiteX1" fmla="*/ 316484 w 316484"/>
                <a:gd name="connsiteY1" fmla="*/ 0 h 316484"/>
                <a:gd name="connsiteX2" fmla="*/ 316484 w 316484"/>
                <a:gd name="connsiteY2" fmla="*/ 316484 h 316484"/>
                <a:gd name="connsiteX3" fmla="*/ 0 w 316484"/>
                <a:gd name="connsiteY3" fmla="*/ 316484 h 31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84" h="316484">
                  <a:moveTo>
                    <a:pt x="0" y="0"/>
                  </a:moveTo>
                  <a:lnTo>
                    <a:pt x="316484" y="0"/>
                  </a:lnTo>
                  <a:lnTo>
                    <a:pt x="316484" y="316484"/>
                  </a:lnTo>
                  <a:lnTo>
                    <a:pt x="0" y="31648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 rot="5400000">
              <a:off x="3998722" y="-1589570"/>
              <a:ext cx="123316" cy="123316"/>
            </a:xfrm>
            <a:custGeom>
              <a:avLst/>
              <a:gdLst>
                <a:gd name="connsiteX0" fmla="*/ 0 w 123316"/>
                <a:gd name="connsiteY0" fmla="*/ 0 h 123316"/>
                <a:gd name="connsiteX1" fmla="*/ 123317 w 123316"/>
                <a:gd name="connsiteY1" fmla="*/ 0 h 123316"/>
                <a:gd name="connsiteX2" fmla="*/ 123317 w 123316"/>
                <a:gd name="connsiteY2" fmla="*/ 123317 h 123316"/>
                <a:gd name="connsiteX3" fmla="*/ 0 w 123316"/>
                <a:gd name="connsiteY3" fmla="*/ 123317 h 12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16" h="123316">
                  <a:moveTo>
                    <a:pt x="0" y="0"/>
                  </a:moveTo>
                  <a:lnTo>
                    <a:pt x="123317" y="0"/>
                  </a:lnTo>
                  <a:lnTo>
                    <a:pt x="123317" y="123317"/>
                  </a:lnTo>
                  <a:lnTo>
                    <a:pt x="0" y="12331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52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68" y="53564"/>
            <a:ext cx="2464701" cy="65072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11057" y="500743"/>
            <a:ext cx="12214114" cy="6357257"/>
          </a:xfrm>
          <a:prstGeom prst="rect">
            <a:avLst/>
          </a:prstGeom>
          <a:solidFill>
            <a:srgbClr val="1A3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870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52420"/>
          </a:xfrm>
          <a:prstGeom prst="rect">
            <a:avLst/>
          </a:prstGeom>
        </p:spPr>
      </p:pic>
      <p:pic>
        <p:nvPicPr>
          <p:cNvPr id="3" name="图片 2" descr="E:\X 项目\数贸会\2023\操作指南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9478566" y="44674"/>
            <a:ext cx="2464435" cy="65072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52420"/>
          </a:xfrm>
          <a:prstGeom prst="rect">
            <a:avLst/>
          </a:prstGeom>
        </p:spPr>
      </p:pic>
      <p:pic>
        <p:nvPicPr>
          <p:cNvPr id="2" name="图片 1" descr="E:\X 项目\数贸会\2023\操作指南\图片1.png图片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9478566" y="44674"/>
            <a:ext cx="2464435" cy="65072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1" Type="http://schemas.openxmlformats.org/officeDocument/2006/relationships/theme" Target="../theme/theme3.xml"/><Relationship Id="rId20" Type="http://schemas.openxmlformats.org/officeDocument/2006/relationships/tags" Target="../tags/tag128.xml"/><Relationship Id="rId2" Type="http://schemas.openxmlformats.org/officeDocument/2006/relationships/slideLayout" Target="../slideLayouts/slideLayout45.xml"/><Relationship Id="rId19" Type="http://schemas.openxmlformats.org/officeDocument/2006/relationships/tags" Target="../tags/tag127.xml"/><Relationship Id="rId18" Type="http://schemas.openxmlformats.org/officeDocument/2006/relationships/tags" Target="../tags/tag126.xml"/><Relationship Id="rId17" Type="http://schemas.openxmlformats.org/officeDocument/2006/relationships/tags" Target="../tags/tag125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1.emf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60"/>
            <a:ext cx="12192000" cy="6897370"/>
          </a:xfrm>
          <a:prstGeom prst="rect">
            <a:avLst/>
          </a:prstGeom>
        </p:spPr>
      </p:pic>
      <p:sp>
        <p:nvSpPr>
          <p:cNvPr id="7" name="任意形状 6"/>
          <p:cNvSpPr/>
          <p:nvPr/>
        </p:nvSpPr>
        <p:spPr>
          <a:xfrm>
            <a:off x="0" y="-1"/>
            <a:ext cx="2676488" cy="2676488"/>
          </a:xfrm>
          <a:custGeom>
            <a:avLst/>
            <a:gdLst>
              <a:gd name="connsiteX0" fmla="*/ 0 w 720979"/>
              <a:gd name="connsiteY0" fmla="*/ 0 h 720979"/>
              <a:gd name="connsiteX1" fmla="*/ 720979 w 720979"/>
              <a:gd name="connsiteY1" fmla="*/ 0 h 720979"/>
              <a:gd name="connsiteX2" fmla="*/ 720979 w 720979"/>
              <a:gd name="connsiteY2" fmla="*/ 720979 h 720979"/>
              <a:gd name="connsiteX3" fmla="*/ 0 w 720979"/>
              <a:gd name="connsiteY3" fmla="*/ 720979 h 72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79" h="720979">
                <a:moveTo>
                  <a:pt x="0" y="0"/>
                </a:moveTo>
                <a:lnTo>
                  <a:pt x="720979" y="0"/>
                </a:lnTo>
                <a:lnTo>
                  <a:pt x="720979" y="720979"/>
                </a:lnTo>
                <a:lnTo>
                  <a:pt x="0" y="720979"/>
                </a:lnTo>
                <a:close/>
              </a:path>
            </a:pathLst>
          </a:custGeom>
          <a:solidFill>
            <a:srgbClr val="3701D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图形 6"/>
          <p:cNvGrpSpPr/>
          <p:nvPr/>
        </p:nvGrpSpPr>
        <p:grpSpPr>
          <a:xfrm>
            <a:off x="4338391" y="2708547"/>
            <a:ext cx="7853609" cy="4152631"/>
            <a:chOff x="8287575" y="-27495"/>
            <a:chExt cx="2115566" cy="1118615"/>
          </a:xfrm>
          <a:solidFill>
            <a:srgbClr val="3701DF"/>
          </a:solidFill>
        </p:grpSpPr>
        <p:sp>
          <p:nvSpPr>
            <p:cNvPr id="9" name="任意形状 8"/>
            <p:cNvSpPr/>
            <p:nvPr/>
          </p:nvSpPr>
          <p:spPr>
            <a:xfrm>
              <a:off x="8800401" y="340741"/>
              <a:ext cx="1602740" cy="750379"/>
            </a:xfrm>
            <a:custGeom>
              <a:avLst/>
              <a:gdLst>
                <a:gd name="connsiteX0" fmla="*/ 0 w 1602740"/>
                <a:gd name="connsiteY0" fmla="*/ 0 h 750379"/>
                <a:gd name="connsiteX1" fmla="*/ 1602740 w 1602740"/>
                <a:gd name="connsiteY1" fmla="*/ 0 h 750379"/>
                <a:gd name="connsiteX2" fmla="*/ 1602740 w 1602740"/>
                <a:gd name="connsiteY2" fmla="*/ 750379 h 750379"/>
                <a:gd name="connsiteX3" fmla="*/ 0 w 1602740"/>
                <a:gd name="connsiteY3" fmla="*/ 750379 h 75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740" h="750379">
                  <a:moveTo>
                    <a:pt x="0" y="0"/>
                  </a:moveTo>
                  <a:lnTo>
                    <a:pt x="1602740" y="0"/>
                  </a:lnTo>
                  <a:lnTo>
                    <a:pt x="1602740" y="750379"/>
                  </a:lnTo>
                  <a:lnTo>
                    <a:pt x="0" y="750379"/>
                  </a:lnTo>
                  <a:close/>
                </a:path>
              </a:pathLst>
            </a:custGeom>
            <a:solidFill>
              <a:srgbClr val="3701D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0" name="图形 6"/>
            <p:cNvGrpSpPr/>
            <p:nvPr/>
          </p:nvGrpSpPr>
          <p:grpSpPr>
            <a:xfrm>
              <a:off x="8287575" y="-27495"/>
              <a:ext cx="512635" cy="512635"/>
              <a:chOff x="8287575" y="-27495"/>
              <a:chExt cx="512635" cy="512635"/>
            </a:xfrm>
            <a:solidFill>
              <a:srgbClr val="3701DF"/>
            </a:solidFill>
          </p:grpSpPr>
          <p:sp>
            <p:nvSpPr>
              <p:cNvPr id="11" name="任意形状 10"/>
              <p:cNvSpPr/>
              <p:nvPr/>
            </p:nvSpPr>
            <p:spPr>
              <a:xfrm>
                <a:off x="8431276" y="-27495"/>
                <a:ext cx="368934" cy="368935"/>
              </a:xfrm>
              <a:custGeom>
                <a:avLst/>
                <a:gdLst>
                  <a:gd name="connsiteX0" fmla="*/ 0 w 368934"/>
                  <a:gd name="connsiteY0" fmla="*/ 0 h 368935"/>
                  <a:gd name="connsiteX1" fmla="*/ 368935 w 368934"/>
                  <a:gd name="connsiteY1" fmla="*/ 0 h 368935"/>
                  <a:gd name="connsiteX2" fmla="*/ 368935 w 368934"/>
                  <a:gd name="connsiteY2" fmla="*/ 368935 h 368935"/>
                  <a:gd name="connsiteX3" fmla="*/ 0 w 368934"/>
                  <a:gd name="connsiteY3" fmla="*/ 368935 h 36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934" h="368935">
                    <a:moveTo>
                      <a:pt x="0" y="0"/>
                    </a:moveTo>
                    <a:lnTo>
                      <a:pt x="368935" y="0"/>
                    </a:lnTo>
                    <a:lnTo>
                      <a:pt x="368935" y="368935"/>
                    </a:lnTo>
                    <a:lnTo>
                      <a:pt x="0" y="368935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任意形状 11"/>
              <p:cNvSpPr/>
              <p:nvPr/>
            </p:nvSpPr>
            <p:spPr>
              <a:xfrm>
                <a:off x="8287575" y="341376"/>
                <a:ext cx="143764" cy="143763"/>
              </a:xfrm>
              <a:custGeom>
                <a:avLst/>
                <a:gdLst>
                  <a:gd name="connsiteX0" fmla="*/ 0 w 143764"/>
                  <a:gd name="connsiteY0" fmla="*/ 0 h 143763"/>
                  <a:gd name="connsiteX1" fmla="*/ 143764 w 143764"/>
                  <a:gd name="connsiteY1" fmla="*/ 0 h 143763"/>
                  <a:gd name="connsiteX2" fmla="*/ 143764 w 143764"/>
                  <a:gd name="connsiteY2" fmla="*/ 143764 h 143763"/>
                  <a:gd name="connsiteX3" fmla="*/ 0 w 143764"/>
                  <a:gd name="connsiteY3" fmla="*/ 143764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64" h="143763">
                    <a:moveTo>
                      <a:pt x="0" y="0"/>
                    </a:moveTo>
                    <a:lnTo>
                      <a:pt x="143764" y="0"/>
                    </a:lnTo>
                    <a:lnTo>
                      <a:pt x="143764" y="143764"/>
                    </a:lnTo>
                    <a:lnTo>
                      <a:pt x="0" y="143764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6880"/>
            <a:ext cx="1828800" cy="167204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510337" y="4154617"/>
            <a:ext cx="5615623" cy="280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GDTE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全球数字贸易博览会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首发首秀首展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申报操作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en-US" altLang="zh-CN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indent="0" algn="ctr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</a:t>
            </a:r>
            <a:r>
              <a:rPr lang="en-US" altLang="zh-CN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杭州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Hangzhou , C</a:t>
            </a:r>
            <a:r>
              <a:rPr lang="en-US" altLang="zh-CN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hina</a:t>
            </a:r>
            <a:endParaRPr kumimoji="0" lang="en-US" altLang="zh-CN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16764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访问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官网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3413" y="1082675"/>
            <a:ext cx="11338560" cy="8134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、访问大会官网：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https://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www.gdte.org.cn, 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点击导航栏数贸在线，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或访问：https://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www.gdteonline.com, 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进入数贸在线网站；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8085" y="2279015"/>
            <a:ext cx="7276465" cy="35121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4307205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进入首发首秀</a:t>
            </a:r>
            <a:r>
              <a:rPr lang="en-US" altLang="zh-CN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/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展商登录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6595" y="943610"/>
            <a:ext cx="11061065" cy="50419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、展商</a:t>
            </a:r>
            <a:r>
              <a:rPr lang="en-US" altLang="zh-CN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首发首秀注册完成后，点击展商登录或者首发首秀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申请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注：展商选择展商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登录，非展商选择首发首秀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申请，如登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录后，帐号还在审批状态，请耐心等待审批或者寻找对应馆长或首发首秀联系人进行</a:t>
            </a:r>
            <a:r>
              <a:rPr lang="zh-CN" altLang="en-US" sz="1600" b="1" spc="100" dirty="0">
                <a:gradFill flip="none" rotWithShape="1">
                  <a:gsLst>
                    <a:gs pos="0">
                      <a:srgbClr val="00B0F0"/>
                    </a:gs>
                    <a:gs pos="55000">
                      <a:schemeClr val="accent5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审批。</a:t>
            </a:r>
            <a:endParaRPr lang="zh-CN" altLang="en-US" sz="1600" b="1" spc="100" dirty="0">
              <a:gradFill flip="none" rotWithShape="1">
                <a:gsLst>
                  <a:gs pos="0">
                    <a:srgbClr val="00B0F0"/>
                  </a:gs>
                  <a:gs pos="55000">
                    <a:schemeClr val="accent5">
                      <a:lumMod val="75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1485" y="2416175"/>
            <a:ext cx="6037580" cy="36290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33020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首发首秀登录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操作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6873" y="882436"/>
            <a:ext cx="11344275" cy="504190"/>
          </a:xfrm>
          <a:prstGeom prst="rect">
            <a:avLst/>
          </a:prstGeom>
          <a:noFill/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p>
            <a:pPr algn="l" fontAlgn="auto">
              <a:lnSpc>
                <a:spcPts val="2800"/>
              </a:lnSpc>
              <a:buClrTx/>
              <a:buSzTx/>
              <a:buFontTx/>
              <a:buNone/>
            </a:pPr>
            <a:r>
              <a:rPr lang="en-US" altLang="zh-CN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zh-CN" altLang="en-US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、登录操作</a:t>
            </a:r>
            <a:endParaRPr lang="zh-CN" altLang="en-US" sz="1600" b="1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  <a:buNone/>
            </a:pPr>
            <a:r>
              <a:rPr lang="zh-CN" altLang="en-US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展商/首发首秀注册完成后，选择展商登录平台，进入参展商中心。</a:t>
            </a:r>
            <a:endParaRPr lang="zh-CN" altLang="en-US" sz="1600" b="1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  <a:buNone/>
            </a:pPr>
            <a:r>
              <a:rPr lang="zh-CN" altLang="en-US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注：若企业联系人有注册过第四届数贸会观众</a:t>
            </a:r>
            <a:r>
              <a:rPr lang="en-US" altLang="zh-CN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</a:t>
            </a:r>
            <a:r>
              <a:rPr lang="zh-CN" altLang="en-US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客商等身份，登录后需在</a:t>
            </a:r>
            <a:r>
              <a:rPr lang="zh-CN" altLang="en-US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右上角个人</a:t>
            </a:r>
            <a:r>
              <a:rPr lang="zh-CN" altLang="en-US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中心切换身份。</a:t>
            </a:r>
            <a:endParaRPr lang="zh-CN" altLang="en-US" sz="1600" b="1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endParaRPr lang="zh-CN" altLang="en-US" sz="1600" b="1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635115" y="2798445"/>
            <a:ext cx="4541520" cy="2792095"/>
            <a:chOff x="9874" y="4152"/>
            <a:chExt cx="7056" cy="449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874" y="4152"/>
              <a:ext cx="7057" cy="4492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5749" y="5215"/>
              <a:ext cx="750" cy="8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5" y="2798445"/>
            <a:ext cx="4725035" cy="2961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2489200" cy="54292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首发首秀</a:t>
            </a:r>
            <a:r>
              <a:rPr lang="zh-CN" altLang="en-US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申报</a:t>
            </a:r>
            <a:endParaRPr lang="zh-CN" altLang="en-US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0" y="2536190"/>
            <a:ext cx="4405630" cy="2613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745" y="2536190"/>
            <a:ext cx="4151630" cy="26136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6873" y="882436"/>
            <a:ext cx="11344275" cy="50419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fontAlgn="auto">
              <a:lnSpc>
                <a:spcPts val="2800"/>
              </a:lnSpc>
              <a:buClrTx/>
              <a:buSzTx/>
              <a:buFontTx/>
              <a:buNone/>
            </a:pPr>
            <a:r>
              <a:rPr lang="en-US" altLang="zh-CN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  <a:r>
              <a:rPr lang="zh-CN" altLang="en-US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r>
              <a:rPr lang="zh-CN" altLang="en-US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申报操作</a:t>
            </a:r>
            <a:endParaRPr lang="zh-CN" altLang="en-US" sz="1600" b="1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  <a:buNone/>
            </a:pPr>
            <a:r>
              <a:rPr lang="zh-CN" altLang="en-US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在平台页面，选择</a:t>
            </a:r>
            <a:r>
              <a:rPr lang="zh-CN" altLang="en-US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【展商服务】</a:t>
            </a:r>
            <a:r>
              <a:rPr lang="en-US" altLang="zh-CN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【首发首秀首展】，填写相关信息，点击提交进行</a:t>
            </a:r>
            <a:r>
              <a:rPr lang="zh-CN" altLang="en-US" sz="16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申报。</a:t>
            </a:r>
            <a:endParaRPr lang="zh-CN" altLang="en-US" sz="1600" b="1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endParaRPr lang="zh-CN" altLang="en-US" sz="1600" b="1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2752" y="2865735"/>
            <a:ext cx="84124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第四届全球数字贸易</a:t>
            </a:r>
            <a:r>
              <a:rPr kumimoji="1"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博览会</a:t>
            </a:r>
            <a:endParaRPr kumimoji="1"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欢迎您！</a:t>
            </a:r>
            <a:endParaRPr kumimoji="1"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PLACING_PICTURE_USER_VIEWPORT" val="{&quot;height&quot;:1024.7669291338582,&quot;width&quot;:3881.418897637795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9.xml><?xml version="1.0" encoding="utf-8"?>
<p:tagLst xmlns:p="http://schemas.openxmlformats.org/presentationml/2006/main">
  <p:tag name="KSO_WPP_MARK_KEY" val="af678d05-d6bf-4676-8e5b-5dc123e09aa4"/>
  <p:tag name="COMMONDATA" val="eyJoZGlkIjoiOTc3M2Y5NzIzMDFlZjAyY2Q4Njk5ODkyYjFjNzBiNTQ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PLACING_PICTURE_USER_VIEWPORT" val="{&quot;height&quot;:1024.7669291338582,&quot;width&quot;:3881.418897637795}"/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24.7669291338582,&quot;width&quot;:3881.418897637795}"/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PLACING_PICTURE_USER_VIEWPORT" val="{&quot;height&quot;:1024.7669291338582,&quot;width&quot;:3881.418897637795}"/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38">
            <a:alpha val="56000"/>
          </a:srgbClr>
        </a:solidFill>
        <a:ln>
          <a:noFill/>
        </a:ln>
      </a:spPr>
      <a:bodyPr rtlCol="0" anchor="ctr"/>
      <a:lstStyle>
        <a:defPPr marL="0" marR="0" lvl="0" indent="0" algn="ctr" defTabSz="870585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0" marR="0" indent="0" algn="dist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sz="2600" spc="-150" dirty="0">
            <a:solidFill>
              <a:schemeClr val="bg1"/>
            </a:solidFill>
            <a:uFillTx/>
            <a:latin typeface="黑体" panose="02010609060101010101" charset="-122"/>
            <a:ea typeface="黑体" panose="02010609060101010101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WPS 演示</Application>
  <PresentationFormat>宽屏</PresentationFormat>
  <Paragraphs>32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黑体</vt:lpstr>
      <vt:lpstr>Wingdings</vt:lpstr>
      <vt:lpstr>微软雅黑</vt:lpstr>
      <vt:lpstr>PingFang SC Regular</vt:lpstr>
      <vt:lpstr>等线</vt:lpstr>
      <vt:lpstr>Arial Unicode MS</vt:lpstr>
      <vt:lpstr>等线 Light</vt:lpstr>
      <vt:lpstr>Calibri</vt:lpstr>
      <vt:lpstr>1_Office 主题​​</vt:lpstr>
      <vt:lpstr>自定义设计方案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Kitty Qi</dc:creator>
  <cp:lastModifiedBy>Y</cp:lastModifiedBy>
  <cp:revision>396</cp:revision>
  <dcterms:created xsi:type="dcterms:W3CDTF">2023-10-20T12:22:00Z</dcterms:created>
  <dcterms:modified xsi:type="dcterms:W3CDTF">2025-08-26T07:49:46Z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2052-11.8.2.11978</vt:lpwstr>
  </property>
  <property fmtid="{D5CDD505-2E9C-101B-9397-08002B2CF9AE}" pid="3" name="ICV">
    <vt:lpwstr>5BA5BD1F498E47F3BC43FA80AEEF6622</vt:lpwstr>
  </property>
</Properties>
</file>