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.jpg"/>
  <Default Extension="png" ContentType="image/png"/>
  <Default Extension="emf" ContentType="image/x-emf"/>
  <Default Extension="rels" ContentType="application/vnd.openxmlformats-package.relationships+xml"/>
  <Override PartName="/customXml/itemProps99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0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5"/>
  </p:notesMasterIdLst>
  <p:handoutMasterIdLst>
    <p:handoutMasterId r:id="rId26"/>
  </p:handoutMasterIdLst>
  <p:sldIdLst>
    <p:sldId id="317" r:id="rId3"/>
    <p:sldId id="299" r:id="rId4"/>
    <p:sldId id="328" r:id="rId6"/>
    <p:sldId id="335" r:id="rId7"/>
    <p:sldId id="327" r:id="rId8"/>
    <p:sldId id="354" r:id="rId9"/>
    <p:sldId id="355" r:id="rId10"/>
    <p:sldId id="356" r:id="rId11"/>
    <p:sldId id="357" r:id="rId12"/>
    <p:sldId id="329" r:id="rId13"/>
    <p:sldId id="301" r:id="rId14"/>
    <p:sldId id="358" r:id="rId15"/>
    <p:sldId id="359" r:id="rId16"/>
    <p:sldId id="336" r:id="rId17"/>
    <p:sldId id="360" r:id="rId18"/>
    <p:sldId id="344" r:id="rId19"/>
    <p:sldId id="345" r:id="rId20"/>
    <p:sldId id="346" r:id="rId21"/>
    <p:sldId id="347" r:id="rId22"/>
    <p:sldId id="348" r:id="rId23"/>
    <p:sldId id="349" r:id="rId24"/>
    <p:sldId id="330" r:id="rId25"/>
  </p:sldIdLst>
  <p:sldSz cx="12192000" cy="6858000"/>
  <p:notesSz cx="6858000" cy="9144000"/>
  <p:custDataLst>
    <p:tags r:id="rId32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Si Luo" initials="SL" lastIdx="1" clrIdx="0"/>
  <p:cmAuthor id="2001" name="骆倩怡_Znauj26B" initials="authorId_382814100" lastIdx="0" clrIdx="0"/>
  <p:cmAuthor id="2002" name="1005754446@qq.com" initials="1" lastIdx="1" clrIdx="13"/>
  <p:cmAuthor id="1" name="Administrator" initials="" lastIdx="0" clrIdx="0"/>
  <p:cmAuthor id="2" name="作者" initials="A" lastIdx="0" clrIdx="1"/>
  <p:cmAuthor id="3" name="carol" initials="c" lastIdx="7" clrIdx="2"/>
  <p:cmAuthor id="4" name="SAM" initials="S" lastIdx="1" clrIdx="3"/>
  <p:cmAuthor id="5" name="am" initials="a" lastIdx="1" clrIdx="4"/>
  <p:cmAuthor id="6" name="小珞_QjMfU7FR" initials="小" lastIdx="0" clrIdx="0"/>
  <p:cmAuthor id="7" name="熊仪_aYju7RJj" initials="熊" lastIdx="0" clrIdx="0"/>
  <p:cmAuthor id="8" name="yifei" initials="y" lastIdx="1" clrIdx="7"/>
  <p:cmAuthor id="9" name="ADMIN" initials="A" lastIdx="1" clrIdx="8"/>
  <p:cmAuthor id="12" name="shane" initials="s" lastIdx="1" clrIdx="11"/>
  <p:cmAuthor id="13" name="Gin" initials="G" lastIdx="1" clrIdx="12"/>
  <p:cmAuthor id="2000" name="二火_BFfyi6VJ" initials="authorId_2103341" lastIdx="1668607705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3701DF"/>
    <a:srgbClr val="6300F7"/>
    <a:srgbClr val="006AFF"/>
    <a:srgbClr val="376FFF"/>
    <a:srgbClr val="05F5F5"/>
    <a:srgbClr val="FF8F08"/>
    <a:srgbClr val="DCDCDC"/>
    <a:srgbClr val="F0F0F0"/>
    <a:srgbClr val="E6E6E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492" autoAdjust="0"/>
    <p:restoredTop sz="94660"/>
  </p:normalViewPr>
  <p:slideViewPr>
    <p:cSldViewPr snapToGrid="0" showGuides="1">
      <p:cViewPr varScale="1">
        <p:scale>
          <a:sx n="124" d="100"/>
          <a:sy n="124" d="100"/>
        </p:scale>
        <p:origin x="616" y="168"/>
      </p:cViewPr>
      <p:guideLst>
        <p:guide orient="horz" pos="2160"/>
        <p:guide pos="3959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>
      <p:cViewPr varScale="1">
        <p:scale>
          <a:sx n="99" d="100"/>
          <a:sy n="99" d="100"/>
        </p:scale>
        <p:origin x="4272" y="18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32" Type="http://schemas.openxmlformats.org/officeDocument/2006/relationships/tags" Target="tags/tag100.xml"/><Relationship Id="rId31" Type="http://schemas.openxmlformats.org/officeDocument/2006/relationships/customXml" Target="../customXml/item1.xml"/><Relationship Id="rId30" Type="http://schemas.openxmlformats.org/officeDocument/2006/relationships/commentAuthors" Target="commentAuthors.xml"/><Relationship Id="rId3" Type="http://schemas.openxmlformats.org/officeDocument/2006/relationships/slide" Target="slides/slide1.xml"/><Relationship Id="rId29" Type="http://schemas.openxmlformats.org/officeDocument/2006/relationships/tableStyles" Target="tableStyles.xml"/><Relationship Id="rId28" Type="http://schemas.openxmlformats.org/officeDocument/2006/relationships/viewProps" Target="viewProps.xml"/><Relationship Id="rId27" Type="http://schemas.openxmlformats.org/officeDocument/2006/relationships/presProps" Target="presProps.xml"/><Relationship Id="rId26" Type="http://schemas.openxmlformats.org/officeDocument/2006/relationships/handoutMaster" Target="handoutMasters/handoutMaster1.xml"/><Relationship Id="rId25" Type="http://schemas.openxmlformats.org/officeDocument/2006/relationships/slide" Target="slides/slide22.xml"/><Relationship Id="rId24" Type="http://schemas.openxmlformats.org/officeDocument/2006/relationships/slide" Target="slides/slide21.xml"/><Relationship Id="rId23" Type="http://schemas.openxmlformats.org/officeDocument/2006/relationships/slide" Target="slides/slide20.xml"/><Relationship Id="rId22" Type="http://schemas.openxmlformats.org/officeDocument/2006/relationships/slide" Target="slides/slide19.xml"/><Relationship Id="rId21" Type="http://schemas.openxmlformats.org/officeDocument/2006/relationships/slide" Target="slides/slide18.xml"/><Relationship Id="rId20" Type="http://schemas.openxmlformats.org/officeDocument/2006/relationships/slide" Target="slides/slide17.xml"/><Relationship Id="rId2" Type="http://schemas.openxmlformats.org/officeDocument/2006/relationships/theme" Target="theme/theme1.xml"/><Relationship Id="rId19" Type="http://schemas.openxmlformats.org/officeDocument/2006/relationships/slide" Target="slides/slide16.xml"/><Relationship Id="rId18" Type="http://schemas.openxmlformats.org/officeDocument/2006/relationships/slide" Target="slides/slide15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52223CC-74E4-1B41-A009-FE7D3ED4124A}" type="datetimeFigureOut">
              <a:rPr kumimoji="1" lang="zh-CN" altLang="en-US" smtClean="0"/>
            </a:fld>
            <a:endParaRPr kumimoji="1"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4DC01F-F697-F64C-8241-7E7DDC859C0E}" type="slidenum">
              <a:rPr kumimoji="1" lang="zh-CN" altLang="en-US" smtClean="0"/>
            </a:fld>
            <a:endParaRPr kumimoji="1"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5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6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7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8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9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0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6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7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8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9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2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3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6" Type="http://schemas.openxmlformats.org/officeDocument/2006/relationships/tags" Target="../tags/tag5.xml"/><Relationship Id="rId5" Type="http://schemas.openxmlformats.org/officeDocument/2006/relationships/tags" Target="../tags/tag4.xml"/><Relationship Id="rId4" Type="http://schemas.openxmlformats.org/officeDocument/2006/relationships/tags" Target="../tags/tag3.xml"/><Relationship Id="rId3" Type="http://schemas.openxmlformats.org/officeDocument/2006/relationships/tags" Target="../tags/tag2.xml"/><Relationship Id="rId2" Type="http://schemas.openxmlformats.org/officeDocument/2006/relationships/tags" Target="../tags/tag1.xml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5" Type="http://schemas.openxmlformats.org/officeDocument/2006/relationships/tags" Target="../tags/tag51.xml"/><Relationship Id="rId4" Type="http://schemas.openxmlformats.org/officeDocument/2006/relationships/tags" Target="../tags/tag50.xml"/><Relationship Id="rId3" Type="http://schemas.openxmlformats.org/officeDocument/2006/relationships/tags" Target="../tags/tag49.xml"/><Relationship Id="rId2" Type="http://schemas.openxmlformats.org/officeDocument/2006/relationships/tags" Target="../tags/tag48.xml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6" Type="http://schemas.openxmlformats.org/officeDocument/2006/relationships/tags" Target="../tags/tag56.xml"/><Relationship Id="rId5" Type="http://schemas.openxmlformats.org/officeDocument/2006/relationships/tags" Target="../tags/tag55.xml"/><Relationship Id="rId4" Type="http://schemas.openxmlformats.org/officeDocument/2006/relationships/tags" Target="../tags/tag54.xml"/><Relationship Id="rId3" Type="http://schemas.openxmlformats.org/officeDocument/2006/relationships/tags" Target="../tags/tag53.xml"/><Relationship Id="rId2" Type="http://schemas.openxmlformats.org/officeDocument/2006/relationships/tags" Target="../tags/tag52.xml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6" Type="http://schemas.openxmlformats.org/officeDocument/2006/relationships/tags" Target="../tags/tag10.xml"/><Relationship Id="rId5" Type="http://schemas.openxmlformats.org/officeDocument/2006/relationships/tags" Target="../tags/tag9.xml"/><Relationship Id="rId4" Type="http://schemas.openxmlformats.org/officeDocument/2006/relationships/tags" Target="../tags/tag8.xml"/><Relationship Id="rId3" Type="http://schemas.openxmlformats.org/officeDocument/2006/relationships/tags" Target="../tags/tag7.xml"/><Relationship Id="rId2" Type="http://schemas.openxmlformats.org/officeDocument/2006/relationships/tags" Target="../tags/tag6.xml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6" Type="http://schemas.openxmlformats.org/officeDocument/2006/relationships/tags" Target="../tags/tag15.xml"/><Relationship Id="rId5" Type="http://schemas.openxmlformats.org/officeDocument/2006/relationships/tags" Target="../tags/tag14.xml"/><Relationship Id="rId4" Type="http://schemas.openxmlformats.org/officeDocument/2006/relationships/tags" Target="../tags/tag13.xml"/><Relationship Id="rId3" Type="http://schemas.openxmlformats.org/officeDocument/2006/relationships/tags" Target="../tags/tag12.xml"/><Relationship Id="rId2" Type="http://schemas.openxmlformats.org/officeDocument/2006/relationships/tags" Target="../tags/tag11.xml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7" Type="http://schemas.openxmlformats.org/officeDocument/2006/relationships/tags" Target="../tags/tag21.xml"/><Relationship Id="rId6" Type="http://schemas.openxmlformats.org/officeDocument/2006/relationships/tags" Target="../tags/tag20.xml"/><Relationship Id="rId5" Type="http://schemas.openxmlformats.org/officeDocument/2006/relationships/tags" Target="../tags/tag19.xml"/><Relationship Id="rId4" Type="http://schemas.openxmlformats.org/officeDocument/2006/relationships/tags" Target="../tags/tag18.xml"/><Relationship Id="rId3" Type="http://schemas.openxmlformats.org/officeDocument/2006/relationships/tags" Target="../tags/tag17.xml"/><Relationship Id="rId2" Type="http://schemas.openxmlformats.org/officeDocument/2006/relationships/tags" Target="../tags/tag16.xml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9" Type="http://schemas.openxmlformats.org/officeDocument/2006/relationships/tags" Target="../tags/tag29.xml"/><Relationship Id="rId8" Type="http://schemas.openxmlformats.org/officeDocument/2006/relationships/tags" Target="../tags/tag28.xml"/><Relationship Id="rId7" Type="http://schemas.openxmlformats.org/officeDocument/2006/relationships/tags" Target="../tags/tag27.xml"/><Relationship Id="rId6" Type="http://schemas.openxmlformats.org/officeDocument/2006/relationships/tags" Target="../tags/tag26.xml"/><Relationship Id="rId5" Type="http://schemas.openxmlformats.org/officeDocument/2006/relationships/tags" Target="../tags/tag25.xml"/><Relationship Id="rId4" Type="http://schemas.openxmlformats.org/officeDocument/2006/relationships/tags" Target="../tags/tag24.xml"/><Relationship Id="rId3" Type="http://schemas.openxmlformats.org/officeDocument/2006/relationships/tags" Target="../tags/tag23.xml"/><Relationship Id="rId2" Type="http://schemas.openxmlformats.org/officeDocument/2006/relationships/tags" Target="../tags/tag22.xml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5" Type="http://schemas.openxmlformats.org/officeDocument/2006/relationships/tags" Target="../tags/tag33.xml"/><Relationship Id="rId4" Type="http://schemas.openxmlformats.org/officeDocument/2006/relationships/tags" Target="../tags/tag32.xml"/><Relationship Id="rId3" Type="http://schemas.openxmlformats.org/officeDocument/2006/relationships/tags" Target="../tags/tag31.xml"/><Relationship Id="rId2" Type="http://schemas.openxmlformats.org/officeDocument/2006/relationships/tags" Target="../tags/tag30.xml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4" Type="http://schemas.openxmlformats.org/officeDocument/2006/relationships/tags" Target="../tags/tag36.xml"/><Relationship Id="rId3" Type="http://schemas.openxmlformats.org/officeDocument/2006/relationships/tags" Target="../tags/tag35.xml"/><Relationship Id="rId2" Type="http://schemas.openxmlformats.org/officeDocument/2006/relationships/tags" Target="../tags/tag34.xml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7" Type="http://schemas.openxmlformats.org/officeDocument/2006/relationships/tags" Target="../tags/tag42.xml"/><Relationship Id="rId6" Type="http://schemas.openxmlformats.org/officeDocument/2006/relationships/tags" Target="../tags/tag41.xml"/><Relationship Id="rId5" Type="http://schemas.openxmlformats.org/officeDocument/2006/relationships/tags" Target="../tags/tag40.xml"/><Relationship Id="rId4" Type="http://schemas.openxmlformats.org/officeDocument/2006/relationships/tags" Target="../tags/tag39.xml"/><Relationship Id="rId3" Type="http://schemas.openxmlformats.org/officeDocument/2006/relationships/tags" Target="../tags/tag38.xml"/><Relationship Id="rId2" Type="http://schemas.openxmlformats.org/officeDocument/2006/relationships/tags" Target="../tags/tag37.xml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6" Type="http://schemas.openxmlformats.org/officeDocument/2006/relationships/tags" Target="../tags/tag47.xml"/><Relationship Id="rId5" Type="http://schemas.openxmlformats.org/officeDocument/2006/relationships/tags" Target="../tags/tag46.xml"/><Relationship Id="rId4" Type="http://schemas.openxmlformats.org/officeDocument/2006/relationships/tags" Target="../tags/tag45.xml"/><Relationship Id="rId3" Type="http://schemas.openxmlformats.org/officeDocument/2006/relationships/tags" Target="../tags/tag44.xml"/><Relationship Id="rId2" Type="http://schemas.openxmlformats.org/officeDocument/2006/relationships/tags" Target="../tags/tag43.xml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  <p:custDataLst>
              <p:tags r:id="rId2"/>
            </p:custDataLst>
          </p:nvPr>
        </p:nvSpPr>
        <p:spPr>
          <a:xfrm>
            <a:off x="1198800" y="914400"/>
            <a:ext cx="9799200" cy="2570400"/>
          </a:xfrm>
        </p:spPr>
        <p:txBody>
          <a:bodyPr lIns="90000" tIns="46800" rIns="90000" bIns="46800" anchor="b" anchorCtr="0">
            <a:normAutofit/>
          </a:bodyPr>
          <a:lstStyle>
            <a:lvl1pPr algn="ctr">
              <a:defRPr sz="6000"/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  <p:custDataLst>
              <p:tags r:id="rId3"/>
            </p:custDataLst>
          </p:nvPr>
        </p:nvSpPr>
        <p:spPr>
          <a:xfrm>
            <a:off x="1198800" y="3560400"/>
            <a:ext cx="9799200" cy="1472400"/>
          </a:xfrm>
        </p:spPr>
        <p:txBody>
          <a:bodyPr lIns="90000" tIns="46800" rIns="90000" bIns="46800">
            <a:normAutofit/>
          </a:bodyPr>
          <a:lstStyle>
            <a:lvl1pPr marL="0" indent="0" algn="ctr">
              <a:lnSpc>
                <a:spcPct val="110000"/>
              </a:lnSpc>
              <a:buNone/>
              <a:defRPr sz="2400" spc="2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dirty="0"/>
              <a:t>单击此处编辑母版副标题样式</a:t>
            </a:r>
            <a:endParaRPr lang="zh-CN" altLang="en-US" dirty="0"/>
          </a:p>
        </p:txBody>
      </p:sp>
      <p:sp>
        <p:nvSpPr>
          <p:cNvPr id="16" name="日期占位符 15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17" name="页脚占位符 16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18" name="灯片编号占位符 17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5"/>
            </p:custDataLst>
          </p:nvPr>
        </p:nvSpPr>
        <p:spPr>
          <a:xfrm>
            <a:off x="608400" y="774000"/>
            <a:ext cx="10972800" cy="5482800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末尾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5"/>
            </p:custDataLst>
          </p:nvPr>
        </p:nvSpPr>
        <p:spPr>
          <a:xfrm>
            <a:off x="1198800" y="2484000"/>
            <a:ext cx="9799200" cy="1018800"/>
          </a:xfrm>
        </p:spPr>
        <p:txBody>
          <a:bodyPr vert="horz" lIns="90000" tIns="46800" rIns="90000" bIns="46800" rtlCol="0" anchor="t" anchorCtr="0">
            <a:normAutofit/>
          </a:bodyPr>
          <a:lstStyle>
            <a:lvl1pPr algn="ctr">
              <a:defRPr sz="6000"/>
            </a:lvl1pPr>
          </a:lstStyle>
          <a:p>
            <a:pPr lvl="0"/>
            <a:r>
              <a:rPr lang="zh-CN" altLang="en-US"/>
              <a:t>单击此处编辑标题</a:t>
            </a:r>
            <a:endParaRPr lang="zh-CN" altLang="en-US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6"/>
            </p:custDataLst>
          </p:nvPr>
        </p:nvSpPr>
        <p:spPr>
          <a:xfrm>
            <a:off x="1198800" y="3560400"/>
            <a:ext cx="9799200" cy="471600"/>
          </a:xfrm>
        </p:spPr>
        <p:txBody>
          <a:bodyPr lIns="90000" tIns="46800" rIns="90000" bIns="46800">
            <a:normAutofit/>
          </a:bodyPr>
          <a:lstStyle>
            <a:lvl1pPr algn="ctr">
              <a:lnSpc>
                <a:spcPct val="110000"/>
              </a:lnSpc>
              <a:buNone/>
              <a:defRPr sz="2400" spc="200"/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章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3701D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章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grpSp>
        <p:nvGrpSpPr>
          <p:cNvPr id="6" name="图形 5"/>
          <p:cNvGrpSpPr/>
          <p:nvPr userDrawn="1"/>
        </p:nvGrpSpPr>
        <p:grpSpPr>
          <a:xfrm rot="5400000">
            <a:off x="30" y="167614"/>
            <a:ext cx="439737" cy="439794"/>
            <a:chOff x="3998722" y="-1589570"/>
            <a:chExt cx="439737" cy="439794"/>
          </a:xfrm>
          <a:solidFill>
            <a:srgbClr val="006AFF"/>
          </a:solidFill>
        </p:grpSpPr>
        <p:sp>
          <p:nvSpPr>
            <p:cNvPr id="7" name="任意形状 6"/>
            <p:cNvSpPr/>
            <p:nvPr/>
          </p:nvSpPr>
          <p:spPr>
            <a:xfrm rot="5400000">
              <a:off x="4121975" y="-1466259"/>
              <a:ext cx="316484" cy="316484"/>
            </a:xfrm>
            <a:custGeom>
              <a:avLst/>
              <a:gdLst>
                <a:gd name="connsiteX0" fmla="*/ 0 w 316484"/>
                <a:gd name="connsiteY0" fmla="*/ 0 h 316484"/>
                <a:gd name="connsiteX1" fmla="*/ 316484 w 316484"/>
                <a:gd name="connsiteY1" fmla="*/ 0 h 316484"/>
                <a:gd name="connsiteX2" fmla="*/ 316484 w 316484"/>
                <a:gd name="connsiteY2" fmla="*/ 316484 h 316484"/>
                <a:gd name="connsiteX3" fmla="*/ 0 w 316484"/>
                <a:gd name="connsiteY3" fmla="*/ 316484 h 3164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16484" h="316484">
                  <a:moveTo>
                    <a:pt x="0" y="0"/>
                  </a:moveTo>
                  <a:lnTo>
                    <a:pt x="316484" y="0"/>
                  </a:lnTo>
                  <a:lnTo>
                    <a:pt x="316484" y="316484"/>
                  </a:lnTo>
                  <a:lnTo>
                    <a:pt x="0" y="316484"/>
                  </a:lnTo>
                  <a:close/>
                </a:path>
              </a:pathLst>
            </a:custGeom>
            <a:grpFill/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9" name="任意形状 8"/>
            <p:cNvSpPr/>
            <p:nvPr/>
          </p:nvSpPr>
          <p:spPr>
            <a:xfrm rot="5400000">
              <a:off x="3998722" y="-1589570"/>
              <a:ext cx="123316" cy="123316"/>
            </a:xfrm>
            <a:custGeom>
              <a:avLst/>
              <a:gdLst>
                <a:gd name="connsiteX0" fmla="*/ 0 w 123316"/>
                <a:gd name="connsiteY0" fmla="*/ 0 h 123316"/>
                <a:gd name="connsiteX1" fmla="*/ 123317 w 123316"/>
                <a:gd name="connsiteY1" fmla="*/ 0 h 123316"/>
                <a:gd name="connsiteX2" fmla="*/ 123317 w 123316"/>
                <a:gd name="connsiteY2" fmla="*/ 123317 h 123316"/>
                <a:gd name="connsiteX3" fmla="*/ 0 w 123316"/>
                <a:gd name="connsiteY3" fmla="*/ 123317 h 1233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3316" h="123316">
                  <a:moveTo>
                    <a:pt x="0" y="0"/>
                  </a:moveTo>
                  <a:lnTo>
                    <a:pt x="123317" y="0"/>
                  </a:lnTo>
                  <a:lnTo>
                    <a:pt x="123317" y="123317"/>
                  </a:lnTo>
                  <a:lnTo>
                    <a:pt x="0" y="123317"/>
                  </a:lnTo>
                  <a:close/>
                </a:path>
              </a:pathLst>
            </a:custGeom>
            <a:grpFill/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</p:grp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页-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图形 5"/>
          <p:cNvGrpSpPr/>
          <p:nvPr userDrawn="1"/>
        </p:nvGrpSpPr>
        <p:grpSpPr>
          <a:xfrm rot="5400000">
            <a:off x="30" y="167614"/>
            <a:ext cx="439737" cy="439794"/>
            <a:chOff x="3998722" y="-1589570"/>
            <a:chExt cx="439737" cy="439794"/>
          </a:xfrm>
          <a:solidFill>
            <a:srgbClr val="006AFF"/>
          </a:solidFill>
        </p:grpSpPr>
        <p:sp>
          <p:nvSpPr>
            <p:cNvPr id="5" name="任意形状 4"/>
            <p:cNvSpPr/>
            <p:nvPr/>
          </p:nvSpPr>
          <p:spPr>
            <a:xfrm rot="5400000">
              <a:off x="4121975" y="-1466259"/>
              <a:ext cx="316484" cy="316484"/>
            </a:xfrm>
            <a:custGeom>
              <a:avLst/>
              <a:gdLst>
                <a:gd name="connsiteX0" fmla="*/ 0 w 316484"/>
                <a:gd name="connsiteY0" fmla="*/ 0 h 316484"/>
                <a:gd name="connsiteX1" fmla="*/ 316484 w 316484"/>
                <a:gd name="connsiteY1" fmla="*/ 0 h 316484"/>
                <a:gd name="connsiteX2" fmla="*/ 316484 w 316484"/>
                <a:gd name="connsiteY2" fmla="*/ 316484 h 316484"/>
                <a:gd name="connsiteX3" fmla="*/ 0 w 316484"/>
                <a:gd name="connsiteY3" fmla="*/ 316484 h 3164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16484" h="316484">
                  <a:moveTo>
                    <a:pt x="0" y="0"/>
                  </a:moveTo>
                  <a:lnTo>
                    <a:pt x="316484" y="0"/>
                  </a:lnTo>
                  <a:lnTo>
                    <a:pt x="316484" y="316484"/>
                  </a:lnTo>
                  <a:lnTo>
                    <a:pt x="0" y="316484"/>
                  </a:lnTo>
                  <a:close/>
                </a:path>
              </a:pathLst>
            </a:custGeom>
            <a:grpFill/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6" name="任意形状 5"/>
            <p:cNvSpPr/>
            <p:nvPr/>
          </p:nvSpPr>
          <p:spPr>
            <a:xfrm rot="5400000">
              <a:off x="3998722" y="-1589570"/>
              <a:ext cx="123316" cy="123316"/>
            </a:xfrm>
            <a:custGeom>
              <a:avLst/>
              <a:gdLst>
                <a:gd name="connsiteX0" fmla="*/ 0 w 123316"/>
                <a:gd name="connsiteY0" fmla="*/ 0 h 123316"/>
                <a:gd name="connsiteX1" fmla="*/ 123317 w 123316"/>
                <a:gd name="connsiteY1" fmla="*/ 0 h 123316"/>
                <a:gd name="connsiteX2" fmla="*/ 123317 w 123316"/>
                <a:gd name="connsiteY2" fmla="*/ 123317 h 123316"/>
                <a:gd name="connsiteX3" fmla="*/ 0 w 123316"/>
                <a:gd name="connsiteY3" fmla="*/ 123317 h 1233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3316" h="123316">
                  <a:moveTo>
                    <a:pt x="0" y="0"/>
                  </a:moveTo>
                  <a:lnTo>
                    <a:pt x="123317" y="0"/>
                  </a:lnTo>
                  <a:lnTo>
                    <a:pt x="123317" y="123317"/>
                  </a:lnTo>
                  <a:lnTo>
                    <a:pt x="0" y="123317"/>
                  </a:lnTo>
                  <a:close/>
                </a:path>
              </a:pathLst>
            </a:custGeom>
            <a:grpFill/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</p:grp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  <p:custDataLst>
              <p:tags r:id="rId3"/>
            </p:custDataLst>
          </p:nvPr>
        </p:nvSpPr>
        <p:spPr>
          <a:xfrm>
            <a:off x="608400" y="1490400"/>
            <a:ext cx="10969200" cy="4759200"/>
          </a:xfr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2"/>
            </p:custDataLst>
          </p:nvPr>
        </p:nvSpPr>
        <p:spPr>
          <a:xfrm>
            <a:off x="1990800" y="3848400"/>
            <a:ext cx="7768800" cy="766800"/>
          </a:xfrm>
        </p:spPr>
        <p:txBody>
          <a:bodyPr lIns="90000" tIns="46800" rIns="90000" bIns="46800" anchor="b" anchorCtr="0">
            <a:normAutofit/>
          </a:bodyPr>
          <a:lstStyle>
            <a:lvl1pPr>
              <a:defRPr sz="4400"/>
            </a:lvl1pPr>
          </a:lstStyle>
          <a:p>
            <a:r>
              <a:rPr lang="zh-CN" altLang="en-US" dirty="0"/>
              <a:t>单击此处编辑标题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3"/>
            </p:custDataLst>
          </p:nvPr>
        </p:nvSpPr>
        <p:spPr>
          <a:xfrm>
            <a:off x="1990800" y="4615200"/>
            <a:ext cx="7768800" cy="867600"/>
          </a:xfrm>
        </p:spPr>
        <p:txBody>
          <a:bodyPr lIns="90000" tIns="46800" rIns="90000" bIns="46800">
            <a:normAutofit/>
          </a:bodyPr>
          <a:lstStyle>
            <a:lvl1pPr marL="0" indent="0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dirty="0"/>
              <a:t>单击此处编辑文本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  <p:custDataLst>
              <p:tags r:id="rId3"/>
            </p:custDataLst>
          </p:nvPr>
        </p:nvSpPr>
        <p:spPr>
          <a:xfrm>
            <a:off x="608400" y="1501200"/>
            <a:ext cx="5176800" cy="4748400"/>
          </a:xfr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6411600" y="1501200"/>
            <a:ext cx="5176800" cy="4748400"/>
          </a:xfrm>
        </p:spPr>
        <p:txBody>
          <a:bodyPr lIns="90000" tIns="46800" rIns="90000" bIns="4680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3"/>
            </p:custDataLst>
          </p:nvPr>
        </p:nvSpPr>
        <p:spPr>
          <a:xfrm>
            <a:off x="608400" y="1429200"/>
            <a:ext cx="5342400" cy="381600"/>
          </a:xfrm>
        </p:spPr>
        <p:txBody>
          <a:bodyPr lIns="101600" tIns="38100" rIns="76200" bIns="38100"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2000" b="1" spc="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单击此处编辑文本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60840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  <p:custDataLst>
              <p:tags r:id="rId5"/>
            </p:custDataLst>
          </p:nvPr>
        </p:nvSpPr>
        <p:spPr>
          <a:xfrm>
            <a:off x="6235750" y="1421729"/>
            <a:ext cx="5342400" cy="381600"/>
          </a:xfrm>
        </p:spPr>
        <p:txBody>
          <a:bodyPr vert="horz" lIns="101600" tIns="38100" rIns="76200" bIns="38100" rtlCol="0"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2000" b="1" spc="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单击此处编辑文本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6"/>
            </p:custDataLst>
          </p:nvPr>
        </p:nvSpPr>
        <p:spPr>
          <a:xfrm>
            <a:off x="623575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7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8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9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图片占位符 2"/>
          <p:cNvSpPr>
            <a:spLocks noGrp="1"/>
          </p:cNvSpPr>
          <p:nvPr>
            <p:ph type="pic" idx="1"/>
            <p:custDataLst>
              <p:tags r:id="rId2"/>
            </p:custDataLst>
          </p:nvPr>
        </p:nvSpPr>
        <p:spPr>
          <a:xfrm>
            <a:off x="608400" y="1555200"/>
            <a:ext cx="5233077" cy="4608000"/>
          </a:xfrm>
        </p:spPr>
        <p:txBody>
          <a:bodyPr vert="horz" lIns="90000" tIns="46800" rIns="90000" bIns="46800" rtlCol="0">
            <a:normAutofit/>
          </a:bodyPr>
          <a:lstStyle>
            <a:lvl1pPr>
              <a:buNone/>
              <a:defRPr sz="1600"/>
            </a:lvl1pPr>
          </a:lstStyle>
          <a:p>
            <a:pPr lvl="0"/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  <p:custDataLst>
              <p:tags r:id="rId3"/>
            </p:custDataLst>
          </p:nvPr>
        </p:nvSpPr>
        <p:spPr>
          <a:xfrm>
            <a:off x="6350400" y="1555200"/>
            <a:ext cx="5227200" cy="4608000"/>
          </a:xfrm>
        </p:spPr>
        <p:txBody>
          <a:bodyPr vert="horz" lIns="90000" tIns="46800" rIns="90000" bIns="46800" rtlCol="0">
            <a:normAutofit/>
          </a:bodyPr>
          <a:lstStyle>
            <a:lvl1pPr>
              <a:buNone/>
              <a:defRPr sz="1600"/>
            </a:lvl1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9EFD9D74-47D9-4702-A33C-335B63B48DBF}" type="datetimeFigureOut">
              <a:rPr lang="zh-CN" altLang="en-US" smtClean="0"/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FABC47A4-756D-490B-A52F-7D9E2C9FC05F}" type="slidenum">
              <a:rPr lang="zh-CN" altLang="en-US" smtClean="0"/>
            </a:fld>
            <a:endParaRPr lang="zh-CN" altLang="en-US"/>
          </a:p>
        </p:txBody>
      </p:sp>
      <p:sp>
        <p:nvSpPr>
          <p:cNvPr id="9" name="标题 8"/>
          <p:cNvSpPr>
            <a:spLocks noGrp="1"/>
          </p:cNvSpPr>
          <p:nvPr>
            <p:ph type="title"/>
            <p:custDataLst>
              <p:tags r:id="rId7"/>
            </p:custDataLst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 hasCustomPrompt="1"/>
            <p:custDataLst>
              <p:tags r:id="rId2"/>
            </p:custDataLst>
          </p:nvPr>
        </p:nvSpPr>
        <p:spPr>
          <a:xfrm>
            <a:off x="10234800" y="914400"/>
            <a:ext cx="1044000" cy="5029200"/>
          </a:xfrm>
        </p:spPr>
        <p:txBody>
          <a:bodyPr vert="eaVert" lIns="90000" tIns="46800" rIns="90000" bIns="46800" rtlCol="0" anchor="ctr" anchorCtr="0">
            <a:normAutofit/>
          </a:bodyPr>
          <a:lstStyle>
            <a:lvl1pPr>
              <a:buNone/>
              <a:defRPr sz="2800"/>
            </a:lvl1pPr>
          </a:lstStyle>
          <a:p>
            <a:pPr lvl="0"/>
            <a:r>
              <a:rPr lang="zh-CN" altLang="en-US"/>
              <a:t>单击此处编辑标题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  <p:custDataLst>
              <p:tags r:id="rId3"/>
            </p:custDataLst>
          </p:nvPr>
        </p:nvSpPr>
        <p:spPr>
          <a:xfrm>
            <a:off x="914400" y="914400"/>
            <a:ext cx="9169200" cy="5029200"/>
          </a:xfrm>
        </p:spPr>
        <p:txBody>
          <a:bodyPr vert="eaVert" lIns="46800" tIns="46800" rIns="46800" bIns="46800"/>
          <a:lstStyle>
            <a:lvl1pPr marL="228600" indent="-228600">
              <a:spcAft>
                <a:spcPts val="1000"/>
              </a:spcAft>
              <a:defRPr spc="300"/>
            </a:lvl1pPr>
            <a:lvl2pPr marL="685800" indent="-228600">
              <a:defRPr spc="300"/>
            </a:lvl2pPr>
            <a:lvl3pPr marL="1143000" indent="-228600">
              <a:defRPr spc="300"/>
            </a:lvl3pPr>
            <a:lvl4pPr marL="1600200" indent="-228600">
              <a:defRPr spc="300"/>
            </a:lvl4pPr>
            <a:lvl5pPr marL="2057400" indent="-228600">
              <a:defRPr spc="300"/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1" Type="http://schemas.openxmlformats.org/officeDocument/2006/relationships/theme" Target="../theme/theme1.xml"/><Relationship Id="rId20" Type="http://schemas.openxmlformats.org/officeDocument/2006/relationships/tags" Target="../tags/tag62.xml"/><Relationship Id="rId2" Type="http://schemas.openxmlformats.org/officeDocument/2006/relationships/slideLayout" Target="../slideLayouts/slideLayout2.xml"/><Relationship Id="rId19" Type="http://schemas.openxmlformats.org/officeDocument/2006/relationships/tags" Target="../tags/tag61.xml"/><Relationship Id="rId18" Type="http://schemas.openxmlformats.org/officeDocument/2006/relationships/tags" Target="../tags/tag60.xml"/><Relationship Id="rId17" Type="http://schemas.openxmlformats.org/officeDocument/2006/relationships/tags" Target="../tags/tag59.xml"/><Relationship Id="rId16" Type="http://schemas.openxmlformats.org/officeDocument/2006/relationships/tags" Target="../tags/tag58.xml"/><Relationship Id="rId15" Type="http://schemas.openxmlformats.org/officeDocument/2006/relationships/tags" Target="../tags/tag57.xml"/><Relationship Id="rId14" Type="http://schemas.openxmlformats.org/officeDocument/2006/relationships/slideLayout" Target="../slideLayouts/slideLayout14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  <p:custDataLst>
              <p:tags r:id="rId15"/>
            </p:custDataLst>
          </p:nvPr>
        </p:nvSpPr>
        <p:spPr>
          <a:xfrm>
            <a:off x="608400" y="608400"/>
            <a:ext cx="10969200" cy="705600"/>
          </a:xfrm>
          <a:prstGeom prst="rect">
            <a:avLst/>
          </a:prstGeom>
        </p:spPr>
        <p:txBody>
          <a:bodyPr vert="horz" lIns="90170" tIns="46990" rIns="90170" bIns="46990" rtlCol="0" anchor="ctr" anchorCtr="0">
            <a:normAutofit/>
          </a:bodyPr>
          <a:lstStyle/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16"/>
            </p:custDataLst>
          </p:nvPr>
        </p:nvSpPr>
        <p:spPr>
          <a:xfrm>
            <a:off x="608400" y="1490400"/>
            <a:ext cx="10969200" cy="4759200"/>
          </a:xfrm>
          <a:prstGeom prst="rect">
            <a:avLst/>
          </a:prstGeo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17"/>
            </p:custDataLst>
          </p:nvPr>
        </p:nvSpPr>
        <p:spPr>
          <a:xfrm>
            <a:off x="6120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0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18"/>
            </p:custDataLst>
          </p:nvPr>
        </p:nvSpPr>
        <p:spPr>
          <a:xfrm>
            <a:off x="4116000" y="6314400"/>
            <a:ext cx="396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0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19"/>
            </p:custDataLst>
          </p:nvPr>
        </p:nvSpPr>
        <p:spPr>
          <a:xfrm>
            <a:off x="88776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0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  <p:custDataLst>
      <p:tags r:id="rId20"/>
    </p:custData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</p:sldLayoutIdLst>
  <p:txStyles>
    <p:titleStyle>
      <a:lvl1pPr algn="l" defTabSz="914400" rtl="0" eaLnBrk="1" fontAlgn="auto" latinLnBrk="0" hangingPunct="1">
        <a:lnSpc>
          <a:spcPct val="100000"/>
        </a:lnSpc>
        <a:spcBef>
          <a:spcPct val="0"/>
        </a:spcBef>
        <a:buNone/>
        <a:defRPr sz="3600" b="0" u="none" strike="noStrike" kern="1200" cap="none" spc="300" normalizeH="0" baseline="0">
          <a:solidFill>
            <a:schemeClr val="tx1">
              <a:lumMod val="85000"/>
              <a:lumOff val="15000"/>
            </a:schemeClr>
          </a:solidFill>
          <a:uFillTx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●"/>
        <a:defRPr sz="18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1pPr>
      <a:lvl2pPr marL="6858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tabLst>
          <a:tab pos="1609725" algn="l"/>
          <a:tab pos="1609725" algn="l"/>
          <a:tab pos="1609725" algn="l"/>
          <a:tab pos="1609725" algn="l"/>
        </a:tabLst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2pPr>
      <a:lvl3pPr marL="11430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3pPr>
      <a:lvl4pPr marL="16002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Wingdings" panose="05000000000000000000" charset="0"/>
        <a:buChar char="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4pPr>
      <a:lvl5pPr marL="20574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•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2.emf"/><Relationship Id="rId1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2.emf"/><Relationship Id="rId1" Type="http://schemas.openxmlformats.org/officeDocument/2006/relationships/image" Target="../media/image12.jpeg"/></Relationships>
</file>

<file path=ppt/slides/_rels/slide11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7.xml"/><Relationship Id="rId4" Type="http://schemas.openxmlformats.org/officeDocument/2006/relationships/slideLayout" Target="../slideLayouts/slideLayout14.xml"/><Relationship Id="rId3" Type="http://schemas.openxmlformats.org/officeDocument/2006/relationships/image" Target="../media/image7.png"/><Relationship Id="rId2" Type="http://schemas.openxmlformats.org/officeDocument/2006/relationships/tags" Target="../tags/tag76.xml"/><Relationship Id="rId1" Type="http://schemas.openxmlformats.org/officeDocument/2006/relationships/tags" Target="../tags/tag75.xml"/></Relationships>
</file>

<file path=ppt/slides/_rels/slide12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8.xml"/><Relationship Id="rId5" Type="http://schemas.openxmlformats.org/officeDocument/2006/relationships/slideLayout" Target="../slideLayouts/slideLayout14.xml"/><Relationship Id="rId4" Type="http://schemas.openxmlformats.org/officeDocument/2006/relationships/image" Target="../media/image13.png"/><Relationship Id="rId3" Type="http://schemas.openxmlformats.org/officeDocument/2006/relationships/tags" Target="../tags/tag79.xml"/><Relationship Id="rId2" Type="http://schemas.openxmlformats.org/officeDocument/2006/relationships/tags" Target="../tags/tag78.xml"/><Relationship Id="rId1" Type="http://schemas.openxmlformats.org/officeDocument/2006/relationships/tags" Target="../tags/tag77.xml"/></Relationships>
</file>

<file path=ppt/slides/_rels/slide13.xml.rels><?xml version="1.0" encoding="UTF-8" standalone="yes"?>
<Relationships xmlns="http://schemas.openxmlformats.org/package/2006/relationships"><Relationship Id="rId7" Type="http://schemas.openxmlformats.org/officeDocument/2006/relationships/notesSlide" Target="../notesSlides/notesSlide9.xml"/><Relationship Id="rId6" Type="http://schemas.openxmlformats.org/officeDocument/2006/relationships/slideLayout" Target="../slideLayouts/slideLayout14.xml"/><Relationship Id="rId5" Type="http://schemas.openxmlformats.org/officeDocument/2006/relationships/image" Target="../media/image11.png"/><Relationship Id="rId4" Type="http://schemas.openxmlformats.org/officeDocument/2006/relationships/tags" Target="../tags/tag82.xml"/><Relationship Id="rId3" Type="http://schemas.openxmlformats.org/officeDocument/2006/relationships/image" Target="../media/image10.png"/><Relationship Id="rId2" Type="http://schemas.openxmlformats.org/officeDocument/2006/relationships/tags" Target="../tags/tag81.xml"/><Relationship Id="rId1" Type="http://schemas.openxmlformats.org/officeDocument/2006/relationships/tags" Target="../tags/tag80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2.emf"/><Relationship Id="rId1" Type="http://schemas.openxmlformats.org/officeDocument/2006/relationships/image" Target="../media/image12.jpe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10.xml"/><Relationship Id="rId7" Type="http://schemas.openxmlformats.org/officeDocument/2006/relationships/slideLayout" Target="../slideLayouts/slideLayout14.xml"/><Relationship Id="rId6" Type="http://schemas.openxmlformats.org/officeDocument/2006/relationships/tags" Target="../tags/tag86.xml"/><Relationship Id="rId5" Type="http://schemas.openxmlformats.org/officeDocument/2006/relationships/image" Target="../media/image15.png"/><Relationship Id="rId4" Type="http://schemas.openxmlformats.org/officeDocument/2006/relationships/tags" Target="../tags/tag85.xml"/><Relationship Id="rId3" Type="http://schemas.openxmlformats.org/officeDocument/2006/relationships/tags" Target="../tags/tag84.xml"/><Relationship Id="rId2" Type="http://schemas.openxmlformats.org/officeDocument/2006/relationships/image" Target="../media/image14.png"/><Relationship Id="rId1" Type="http://schemas.openxmlformats.org/officeDocument/2006/relationships/tags" Target="../tags/tag83.xml"/></Relationships>
</file>

<file path=ppt/slides/_rels/slide16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11.xml"/><Relationship Id="rId4" Type="http://schemas.openxmlformats.org/officeDocument/2006/relationships/slideLayout" Target="../slideLayouts/slideLayout14.xml"/><Relationship Id="rId3" Type="http://schemas.openxmlformats.org/officeDocument/2006/relationships/image" Target="../media/image16.png"/><Relationship Id="rId2" Type="http://schemas.openxmlformats.org/officeDocument/2006/relationships/tags" Target="../tags/tag88.xml"/><Relationship Id="rId1" Type="http://schemas.openxmlformats.org/officeDocument/2006/relationships/tags" Target="../tags/tag87.xml"/></Relationships>
</file>

<file path=ppt/slides/_rels/slide17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12.xml"/><Relationship Id="rId4" Type="http://schemas.openxmlformats.org/officeDocument/2006/relationships/slideLayout" Target="../slideLayouts/slideLayout14.xml"/><Relationship Id="rId3" Type="http://schemas.openxmlformats.org/officeDocument/2006/relationships/image" Target="../media/image17.png"/><Relationship Id="rId2" Type="http://schemas.openxmlformats.org/officeDocument/2006/relationships/tags" Target="../tags/tag90.xml"/><Relationship Id="rId1" Type="http://schemas.openxmlformats.org/officeDocument/2006/relationships/tags" Target="../tags/tag89.xml"/></Relationships>
</file>

<file path=ppt/slides/_rels/slide18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13.xml"/><Relationship Id="rId4" Type="http://schemas.openxmlformats.org/officeDocument/2006/relationships/slideLayout" Target="../slideLayouts/slideLayout14.xml"/><Relationship Id="rId3" Type="http://schemas.openxmlformats.org/officeDocument/2006/relationships/image" Target="../media/image18.png"/><Relationship Id="rId2" Type="http://schemas.openxmlformats.org/officeDocument/2006/relationships/tags" Target="../tags/tag92.xml"/><Relationship Id="rId1" Type="http://schemas.openxmlformats.org/officeDocument/2006/relationships/tags" Target="../tags/tag91.xml"/></Relationships>
</file>

<file path=ppt/slides/_rels/slide19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14.xml"/><Relationship Id="rId4" Type="http://schemas.openxmlformats.org/officeDocument/2006/relationships/slideLayout" Target="../slideLayouts/slideLayout14.xml"/><Relationship Id="rId3" Type="http://schemas.openxmlformats.org/officeDocument/2006/relationships/image" Target="../media/image19.png"/><Relationship Id="rId2" Type="http://schemas.openxmlformats.org/officeDocument/2006/relationships/tags" Target="../tags/tag94.xml"/><Relationship Id="rId1" Type="http://schemas.openxmlformats.org/officeDocument/2006/relationships/tags" Target="../tags/tag9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15.xml"/><Relationship Id="rId4" Type="http://schemas.openxmlformats.org/officeDocument/2006/relationships/slideLayout" Target="../slideLayouts/slideLayout14.xml"/><Relationship Id="rId3" Type="http://schemas.openxmlformats.org/officeDocument/2006/relationships/image" Target="../media/image20.png"/><Relationship Id="rId2" Type="http://schemas.openxmlformats.org/officeDocument/2006/relationships/tags" Target="../tags/tag96.xml"/><Relationship Id="rId1" Type="http://schemas.openxmlformats.org/officeDocument/2006/relationships/tags" Target="../tags/tag95.xml"/></Relationships>
</file>

<file path=ppt/slides/_rels/slide21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16.xml"/><Relationship Id="rId4" Type="http://schemas.openxmlformats.org/officeDocument/2006/relationships/slideLayout" Target="../slideLayouts/slideLayout14.xml"/><Relationship Id="rId3" Type="http://schemas.openxmlformats.org/officeDocument/2006/relationships/image" Target="../media/image21.png"/><Relationship Id="rId2" Type="http://schemas.openxmlformats.org/officeDocument/2006/relationships/tags" Target="../tags/tag98.xml"/><Relationship Id="rId1" Type="http://schemas.openxmlformats.org/officeDocument/2006/relationships/tags" Target="../tags/tag9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2.emf"/><Relationship Id="rId1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2.xml"/><Relationship Id="rId4" Type="http://schemas.openxmlformats.org/officeDocument/2006/relationships/slideLayout" Target="../slideLayouts/slideLayout14.xml"/><Relationship Id="rId3" Type="http://schemas.openxmlformats.org/officeDocument/2006/relationships/image" Target="../media/image4.png"/><Relationship Id="rId2" Type="http://schemas.openxmlformats.org/officeDocument/2006/relationships/tags" Target="../tags/tag64.xml"/><Relationship Id="rId1" Type="http://schemas.openxmlformats.org/officeDocument/2006/relationships/tags" Target="../tags/tag6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2.emf"/><Relationship Id="rId1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3.xml"/><Relationship Id="rId3" Type="http://schemas.openxmlformats.org/officeDocument/2006/relationships/slideLayout" Target="../slideLayouts/slideLayout14.xml"/><Relationship Id="rId2" Type="http://schemas.openxmlformats.org/officeDocument/2006/relationships/image" Target="../media/image6.png"/><Relationship Id="rId1" Type="http://schemas.openxmlformats.org/officeDocument/2006/relationships/tags" Target="../tags/tag65.xml"/></Relationships>
</file>

<file path=ppt/slides/_rels/slide7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4.xml"/><Relationship Id="rId4" Type="http://schemas.openxmlformats.org/officeDocument/2006/relationships/slideLayout" Target="../slideLayouts/slideLayout14.xml"/><Relationship Id="rId3" Type="http://schemas.openxmlformats.org/officeDocument/2006/relationships/image" Target="../media/image7.png"/><Relationship Id="rId2" Type="http://schemas.openxmlformats.org/officeDocument/2006/relationships/tags" Target="../tags/tag67.xml"/><Relationship Id="rId1" Type="http://schemas.openxmlformats.org/officeDocument/2006/relationships/tags" Target="../tags/tag66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5.xml"/><Relationship Id="rId7" Type="http://schemas.openxmlformats.org/officeDocument/2006/relationships/slideLayout" Target="../slideLayouts/slideLayout14.xml"/><Relationship Id="rId6" Type="http://schemas.openxmlformats.org/officeDocument/2006/relationships/image" Target="../media/image9.png"/><Relationship Id="rId5" Type="http://schemas.openxmlformats.org/officeDocument/2006/relationships/tags" Target="../tags/tag71.xml"/><Relationship Id="rId4" Type="http://schemas.openxmlformats.org/officeDocument/2006/relationships/image" Target="../media/image8.png"/><Relationship Id="rId3" Type="http://schemas.openxmlformats.org/officeDocument/2006/relationships/tags" Target="../tags/tag70.xml"/><Relationship Id="rId2" Type="http://schemas.openxmlformats.org/officeDocument/2006/relationships/tags" Target="../tags/tag69.xml"/><Relationship Id="rId1" Type="http://schemas.openxmlformats.org/officeDocument/2006/relationships/tags" Target="../tags/tag68.xml"/></Relationships>
</file>

<file path=ppt/slides/_rels/slide9.xml.rels><?xml version="1.0" encoding="UTF-8" standalone="yes"?>
<Relationships xmlns="http://schemas.openxmlformats.org/package/2006/relationships"><Relationship Id="rId7" Type="http://schemas.openxmlformats.org/officeDocument/2006/relationships/notesSlide" Target="../notesSlides/notesSlide6.xml"/><Relationship Id="rId6" Type="http://schemas.openxmlformats.org/officeDocument/2006/relationships/slideLayout" Target="../slideLayouts/slideLayout14.xml"/><Relationship Id="rId5" Type="http://schemas.openxmlformats.org/officeDocument/2006/relationships/image" Target="../media/image11.png"/><Relationship Id="rId4" Type="http://schemas.openxmlformats.org/officeDocument/2006/relationships/tags" Target="../tags/tag74.xml"/><Relationship Id="rId3" Type="http://schemas.openxmlformats.org/officeDocument/2006/relationships/image" Target="../media/image10.png"/><Relationship Id="rId2" Type="http://schemas.openxmlformats.org/officeDocument/2006/relationships/tags" Target="../tags/tag73.xml"/><Relationship Id="rId1" Type="http://schemas.openxmlformats.org/officeDocument/2006/relationships/tags" Target="../tags/tag7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图片 23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任意形状 6"/>
          <p:cNvSpPr/>
          <p:nvPr/>
        </p:nvSpPr>
        <p:spPr>
          <a:xfrm>
            <a:off x="0" y="-1"/>
            <a:ext cx="2676488" cy="2676488"/>
          </a:xfrm>
          <a:custGeom>
            <a:avLst/>
            <a:gdLst>
              <a:gd name="connsiteX0" fmla="*/ 0 w 720979"/>
              <a:gd name="connsiteY0" fmla="*/ 0 h 720979"/>
              <a:gd name="connsiteX1" fmla="*/ 720979 w 720979"/>
              <a:gd name="connsiteY1" fmla="*/ 0 h 720979"/>
              <a:gd name="connsiteX2" fmla="*/ 720979 w 720979"/>
              <a:gd name="connsiteY2" fmla="*/ 720979 h 720979"/>
              <a:gd name="connsiteX3" fmla="*/ 0 w 720979"/>
              <a:gd name="connsiteY3" fmla="*/ 720979 h 7209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20979" h="720979">
                <a:moveTo>
                  <a:pt x="0" y="0"/>
                </a:moveTo>
                <a:lnTo>
                  <a:pt x="720979" y="0"/>
                </a:lnTo>
                <a:lnTo>
                  <a:pt x="720979" y="720979"/>
                </a:lnTo>
                <a:lnTo>
                  <a:pt x="0" y="720979"/>
                </a:lnTo>
                <a:close/>
              </a:path>
            </a:pathLst>
          </a:custGeom>
          <a:solidFill>
            <a:srgbClr val="3701DF"/>
          </a:solidFill>
          <a:ln w="6350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/>
          </a:p>
        </p:txBody>
      </p:sp>
      <p:grpSp>
        <p:nvGrpSpPr>
          <p:cNvPr id="8" name="图形 6"/>
          <p:cNvGrpSpPr/>
          <p:nvPr/>
        </p:nvGrpSpPr>
        <p:grpSpPr>
          <a:xfrm>
            <a:off x="4338391" y="2708547"/>
            <a:ext cx="7853609" cy="4152631"/>
            <a:chOff x="8287575" y="-27495"/>
            <a:chExt cx="2115566" cy="1118615"/>
          </a:xfrm>
          <a:solidFill>
            <a:srgbClr val="3701DF"/>
          </a:solidFill>
        </p:grpSpPr>
        <p:sp>
          <p:nvSpPr>
            <p:cNvPr id="9" name="任意形状 8"/>
            <p:cNvSpPr/>
            <p:nvPr/>
          </p:nvSpPr>
          <p:spPr>
            <a:xfrm>
              <a:off x="8800401" y="340741"/>
              <a:ext cx="1602740" cy="750379"/>
            </a:xfrm>
            <a:custGeom>
              <a:avLst/>
              <a:gdLst>
                <a:gd name="connsiteX0" fmla="*/ 0 w 1602740"/>
                <a:gd name="connsiteY0" fmla="*/ 0 h 750379"/>
                <a:gd name="connsiteX1" fmla="*/ 1602740 w 1602740"/>
                <a:gd name="connsiteY1" fmla="*/ 0 h 750379"/>
                <a:gd name="connsiteX2" fmla="*/ 1602740 w 1602740"/>
                <a:gd name="connsiteY2" fmla="*/ 750379 h 750379"/>
                <a:gd name="connsiteX3" fmla="*/ 0 w 1602740"/>
                <a:gd name="connsiteY3" fmla="*/ 750379 h 7503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02740" h="750379">
                  <a:moveTo>
                    <a:pt x="0" y="0"/>
                  </a:moveTo>
                  <a:lnTo>
                    <a:pt x="1602740" y="0"/>
                  </a:lnTo>
                  <a:lnTo>
                    <a:pt x="1602740" y="750379"/>
                  </a:lnTo>
                  <a:lnTo>
                    <a:pt x="0" y="750379"/>
                  </a:lnTo>
                  <a:close/>
                </a:path>
              </a:pathLst>
            </a:custGeom>
            <a:solidFill>
              <a:srgbClr val="3701DF"/>
            </a:solidFill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grpSp>
          <p:nvGrpSpPr>
            <p:cNvPr id="10" name="图形 6"/>
            <p:cNvGrpSpPr/>
            <p:nvPr/>
          </p:nvGrpSpPr>
          <p:grpSpPr>
            <a:xfrm>
              <a:off x="8287575" y="-27495"/>
              <a:ext cx="512635" cy="512635"/>
              <a:chOff x="8287575" y="-27495"/>
              <a:chExt cx="512635" cy="512635"/>
            </a:xfrm>
            <a:solidFill>
              <a:srgbClr val="3701DF"/>
            </a:solidFill>
          </p:grpSpPr>
          <p:sp>
            <p:nvSpPr>
              <p:cNvPr id="11" name="任意形状 10"/>
              <p:cNvSpPr/>
              <p:nvPr/>
            </p:nvSpPr>
            <p:spPr>
              <a:xfrm>
                <a:off x="8431276" y="-27495"/>
                <a:ext cx="368934" cy="368935"/>
              </a:xfrm>
              <a:custGeom>
                <a:avLst/>
                <a:gdLst>
                  <a:gd name="connsiteX0" fmla="*/ 0 w 368934"/>
                  <a:gd name="connsiteY0" fmla="*/ 0 h 368935"/>
                  <a:gd name="connsiteX1" fmla="*/ 368935 w 368934"/>
                  <a:gd name="connsiteY1" fmla="*/ 0 h 368935"/>
                  <a:gd name="connsiteX2" fmla="*/ 368935 w 368934"/>
                  <a:gd name="connsiteY2" fmla="*/ 368935 h 368935"/>
                  <a:gd name="connsiteX3" fmla="*/ 0 w 368934"/>
                  <a:gd name="connsiteY3" fmla="*/ 368935 h 36893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68934" h="368935">
                    <a:moveTo>
                      <a:pt x="0" y="0"/>
                    </a:moveTo>
                    <a:lnTo>
                      <a:pt x="368935" y="0"/>
                    </a:lnTo>
                    <a:lnTo>
                      <a:pt x="368935" y="368935"/>
                    </a:lnTo>
                    <a:lnTo>
                      <a:pt x="0" y="368935"/>
                    </a:lnTo>
                    <a:close/>
                  </a:path>
                </a:pathLst>
              </a:custGeom>
              <a:solidFill>
                <a:srgbClr val="3701DF"/>
              </a:solidFill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12" name="任意形状 11"/>
              <p:cNvSpPr/>
              <p:nvPr/>
            </p:nvSpPr>
            <p:spPr>
              <a:xfrm>
                <a:off x="8287575" y="341376"/>
                <a:ext cx="143764" cy="143763"/>
              </a:xfrm>
              <a:custGeom>
                <a:avLst/>
                <a:gdLst>
                  <a:gd name="connsiteX0" fmla="*/ 0 w 143764"/>
                  <a:gd name="connsiteY0" fmla="*/ 0 h 143763"/>
                  <a:gd name="connsiteX1" fmla="*/ 143764 w 143764"/>
                  <a:gd name="connsiteY1" fmla="*/ 0 h 143763"/>
                  <a:gd name="connsiteX2" fmla="*/ 143764 w 143764"/>
                  <a:gd name="connsiteY2" fmla="*/ 143764 h 143763"/>
                  <a:gd name="connsiteX3" fmla="*/ 0 w 143764"/>
                  <a:gd name="connsiteY3" fmla="*/ 143764 h 1437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43764" h="143763">
                    <a:moveTo>
                      <a:pt x="0" y="0"/>
                    </a:moveTo>
                    <a:lnTo>
                      <a:pt x="143764" y="0"/>
                    </a:lnTo>
                    <a:lnTo>
                      <a:pt x="143764" y="143764"/>
                    </a:lnTo>
                    <a:lnTo>
                      <a:pt x="0" y="143764"/>
                    </a:lnTo>
                    <a:close/>
                  </a:path>
                </a:pathLst>
              </a:custGeom>
              <a:solidFill>
                <a:srgbClr val="3701DF"/>
              </a:solidFill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</p:grpSp>
      </p:grpSp>
      <p:pic>
        <p:nvPicPr>
          <p:cNvPr id="22" name="图片 2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1000" y="436880"/>
            <a:ext cx="1828800" cy="1672046"/>
          </a:xfrm>
          <a:prstGeom prst="rect">
            <a:avLst/>
          </a:prstGeom>
        </p:spPr>
      </p:pic>
      <p:sp>
        <p:nvSpPr>
          <p:cNvPr id="23" name="文本框 22"/>
          <p:cNvSpPr txBox="1"/>
          <p:nvPr/>
        </p:nvSpPr>
        <p:spPr>
          <a:xfrm>
            <a:off x="6713537" y="4540697"/>
            <a:ext cx="5615623" cy="14789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0" algn="ctr">
              <a:lnSpc>
                <a:spcPct val="167000"/>
              </a:lnSpc>
              <a:defRPr/>
            </a:pPr>
            <a:r>
              <a:rPr lang="en-US" sz="5400" b="1">
                <a:solidFill>
                  <a:srgbClr val="FFFFFF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黑体" panose="02010609060101010101" charset="-122"/>
              </a:rPr>
              <a:t>媒体注册说明</a:t>
            </a:r>
            <a:endParaRPr kumimoji="0" lang="zh-CN" altLang="en-US" sz="54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  <a:sym typeface="+mn-ea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0" y="0"/>
            <a:ext cx="12192000" cy="6845439"/>
          </a:xfrm>
          <a:prstGeom prst="rect">
            <a:avLst/>
          </a:prstGeom>
        </p:spPr>
      </p:pic>
      <p:grpSp>
        <p:nvGrpSpPr>
          <p:cNvPr id="6" name="图形 6"/>
          <p:cNvGrpSpPr/>
          <p:nvPr/>
        </p:nvGrpSpPr>
        <p:grpSpPr>
          <a:xfrm>
            <a:off x="-1" y="1"/>
            <a:ext cx="12192001" cy="6861178"/>
            <a:chOff x="8287575" y="-27495"/>
            <a:chExt cx="1987728" cy="1118615"/>
          </a:xfrm>
          <a:solidFill>
            <a:srgbClr val="3701DF"/>
          </a:solidFill>
        </p:grpSpPr>
        <p:sp>
          <p:nvSpPr>
            <p:cNvPr id="7" name="任意形状 6"/>
            <p:cNvSpPr/>
            <p:nvPr/>
          </p:nvSpPr>
          <p:spPr>
            <a:xfrm>
              <a:off x="8800401" y="340741"/>
              <a:ext cx="1474902" cy="750379"/>
            </a:xfrm>
            <a:custGeom>
              <a:avLst/>
              <a:gdLst>
                <a:gd name="connsiteX0" fmla="*/ 0 w 1602740"/>
                <a:gd name="connsiteY0" fmla="*/ 0 h 750379"/>
                <a:gd name="connsiteX1" fmla="*/ 1602740 w 1602740"/>
                <a:gd name="connsiteY1" fmla="*/ 0 h 750379"/>
                <a:gd name="connsiteX2" fmla="*/ 1602740 w 1602740"/>
                <a:gd name="connsiteY2" fmla="*/ 750379 h 750379"/>
                <a:gd name="connsiteX3" fmla="*/ 0 w 1602740"/>
                <a:gd name="connsiteY3" fmla="*/ 750379 h 7503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02740" h="750379">
                  <a:moveTo>
                    <a:pt x="0" y="0"/>
                  </a:moveTo>
                  <a:lnTo>
                    <a:pt x="1602740" y="0"/>
                  </a:lnTo>
                  <a:lnTo>
                    <a:pt x="1602740" y="750379"/>
                  </a:lnTo>
                  <a:lnTo>
                    <a:pt x="0" y="750379"/>
                  </a:lnTo>
                  <a:close/>
                </a:path>
              </a:pathLst>
            </a:custGeom>
            <a:solidFill>
              <a:srgbClr val="3701DF"/>
            </a:solidFill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 dirty="0"/>
            </a:p>
          </p:txBody>
        </p:sp>
        <p:grpSp>
          <p:nvGrpSpPr>
            <p:cNvPr id="8" name="图形 6"/>
            <p:cNvGrpSpPr/>
            <p:nvPr/>
          </p:nvGrpSpPr>
          <p:grpSpPr>
            <a:xfrm>
              <a:off x="8287575" y="-27495"/>
              <a:ext cx="512635" cy="512635"/>
              <a:chOff x="8287575" y="-27495"/>
              <a:chExt cx="512635" cy="512635"/>
            </a:xfrm>
            <a:solidFill>
              <a:srgbClr val="3701DF"/>
            </a:solidFill>
          </p:grpSpPr>
          <p:sp>
            <p:nvSpPr>
              <p:cNvPr id="9" name="任意形状 8"/>
              <p:cNvSpPr/>
              <p:nvPr/>
            </p:nvSpPr>
            <p:spPr>
              <a:xfrm>
                <a:off x="8431276" y="-27495"/>
                <a:ext cx="368934" cy="368935"/>
              </a:xfrm>
              <a:custGeom>
                <a:avLst/>
                <a:gdLst>
                  <a:gd name="connsiteX0" fmla="*/ 0 w 368934"/>
                  <a:gd name="connsiteY0" fmla="*/ 0 h 368935"/>
                  <a:gd name="connsiteX1" fmla="*/ 368935 w 368934"/>
                  <a:gd name="connsiteY1" fmla="*/ 0 h 368935"/>
                  <a:gd name="connsiteX2" fmla="*/ 368935 w 368934"/>
                  <a:gd name="connsiteY2" fmla="*/ 368935 h 368935"/>
                  <a:gd name="connsiteX3" fmla="*/ 0 w 368934"/>
                  <a:gd name="connsiteY3" fmla="*/ 368935 h 36893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68934" h="368935">
                    <a:moveTo>
                      <a:pt x="0" y="0"/>
                    </a:moveTo>
                    <a:lnTo>
                      <a:pt x="368935" y="0"/>
                    </a:lnTo>
                    <a:lnTo>
                      <a:pt x="368935" y="368935"/>
                    </a:lnTo>
                    <a:lnTo>
                      <a:pt x="0" y="368935"/>
                    </a:lnTo>
                    <a:close/>
                  </a:path>
                </a:pathLst>
              </a:custGeom>
              <a:solidFill>
                <a:srgbClr val="3701DF"/>
              </a:solidFill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14" name="任意形状 13"/>
              <p:cNvSpPr/>
              <p:nvPr/>
            </p:nvSpPr>
            <p:spPr>
              <a:xfrm>
                <a:off x="8287575" y="341376"/>
                <a:ext cx="143764" cy="143763"/>
              </a:xfrm>
              <a:custGeom>
                <a:avLst/>
                <a:gdLst>
                  <a:gd name="connsiteX0" fmla="*/ 0 w 143764"/>
                  <a:gd name="connsiteY0" fmla="*/ 0 h 143763"/>
                  <a:gd name="connsiteX1" fmla="*/ 143764 w 143764"/>
                  <a:gd name="connsiteY1" fmla="*/ 0 h 143763"/>
                  <a:gd name="connsiteX2" fmla="*/ 143764 w 143764"/>
                  <a:gd name="connsiteY2" fmla="*/ 143764 h 143763"/>
                  <a:gd name="connsiteX3" fmla="*/ 0 w 143764"/>
                  <a:gd name="connsiteY3" fmla="*/ 143764 h 1437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43764" h="143763">
                    <a:moveTo>
                      <a:pt x="0" y="0"/>
                    </a:moveTo>
                    <a:lnTo>
                      <a:pt x="143764" y="0"/>
                    </a:lnTo>
                    <a:lnTo>
                      <a:pt x="143764" y="143764"/>
                    </a:lnTo>
                    <a:lnTo>
                      <a:pt x="0" y="143764"/>
                    </a:lnTo>
                    <a:close/>
                  </a:path>
                </a:pathLst>
              </a:custGeom>
              <a:solidFill>
                <a:srgbClr val="3701DF"/>
              </a:solidFill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</p:grpSp>
      </p:grpSp>
      <p:pic>
        <p:nvPicPr>
          <p:cNvPr id="19" name="图片 1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64920" y="406400"/>
            <a:ext cx="1439069" cy="1315720"/>
          </a:xfrm>
          <a:prstGeom prst="rect">
            <a:avLst/>
          </a:prstGeom>
        </p:spPr>
      </p:pic>
      <p:sp>
        <p:nvSpPr>
          <p:cNvPr id="20" name="文本框 19"/>
          <p:cNvSpPr txBox="1"/>
          <p:nvPr/>
        </p:nvSpPr>
        <p:spPr>
          <a:xfrm>
            <a:off x="3145790" y="3644900"/>
            <a:ext cx="9045575" cy="13093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lnSpc>
                <a:spcPct val="110000"/>
              </a:lnSpc>
              <a:defRPr/>
            </a:pPr>
            <a:r>
              <a:rPr lang="en-US" altLang="zh-CN" sz="72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   </a:t>
            </a:r>
            <a:r>
              <a:rPr lang="zh-CN" altLang="en-US" sz="72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媒体注册（</a:t>
            </a:r>
            <a:r>
              <a:rPr lang="zh-CN" altLang="en-US" sz="72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往届）</a:t>
            </a:r>
            <a:endParaRPr lang="zh-CN" altLang="en-US" sz="7200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-苹方常规32号"/>
          <p:cNvSpPr txBox="1"/>
          <p:nvPr/>
        </p:nvSpPr>
        <p:spPr>
          <a:xfrm>
            <a:off x="596632" y="157131"/>
            <a:ext cx="2489200" cy="542925"/>
          </a:xfrm>
          <a:prstGeom prst="rect">
            <a:avLst/>
          </a:prstGeom>
          <a:ln w="12700">
            <a:miter lim="400000"/>
          </a:ln>
        </p:spPr>
        <p:txBody>
          <a:bodyPr wrap="none" lIns="25400" tIns="25400" rIns="25400" bIns="25400">
            <a:spAutoFit/>
          </a:bodyPr>
          <a:lstStyle>
            <a:lvl1pPr algn="l">
              <a:defRPr sz="3200" b="0">
                <a:latin typeface="PingFang SC Regular" panose="020B0400000000000000" charset="-122"/>
                <a:ea typeface="PingFang SC Regular" panose="020B0400000000000000" charset="-122"/>
                <a:cs typeface="PingFang SC Regular" panose="020B0400000000000000" charset="-122"/>
                <a:sym typeface="PingFang SC Regular" panose="020B0400000000000000" charset="-122"/>
              </a:defRPr>
            </a:lvl1pPr>
          </a:lstStyle>
          <a:p>
            <a:r>
              <a:rPr lang="zh-CN" altLang="en-US" b="1" dirty="0">
                <a:solidFill>
                  <a:srgbClr val="006AFF"/>
                </a:solidFill>
                <a:latin typeface="微软雅黑" panose="020B0503020204020204" charset="-122"/>
                <a:ea typeface="微软雅黑" panose="020B0503020204020204" charset="-122"/>
                <a:cs typeface="+mn-cs"/>
              </a:rPr>
              <a:t>往届媒体</a:t>
            </a:r>
            <a:r>
              <a:rPr lang="zh-CN" altLang="en-US" b="1" dirty="0">
                <a:solidFill>
                  <a:srgbClr val="006AFF"/>
                </a:solidFill>
                <a:latin typeface="微软雅黑" panose="020B0503020204020204" charset="-122"/>
                <a:ea typeface="微软雅黑" panose="020B0503020204020204" charset="-122"/>
                <a:cs typeface="+mn-cs"/>
              </a:rPr>
              <a:t>注册</a:t>
            </a:r>
            <a:endParaRPr lang="zh-CN" altLang="en-US" b="1" dirty="0">
              <a:solidFill>
                <a:srgbClr val="006AFF"/>
              </a:solidFill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2" name="AutoShape 5"/>
          <p:cNvSpPr/>
          <p:nvPr>
            <p:custDataLst>
              <p:tags r:id="rId1"/>
            </p:custDataLst>
          </p:nvPr>
        </p:nvSpPr>
        <p:spPr>
          <a:xfrm>
            <a:off x="597112" y="819150"/>
            <a:ext cx="7414260" cy="433070"/>
          </a:xfrm>
          <a:prstGeom prst="rect">
            <a:avLst/>
          </a:prstGeom>
          <a:noFill/>
          <a:ln w="12700">
            <a:noFill/>
            <a:prstDash val="solid"/>
          </a:ln>
        </p:spPr>
        <p:txBody>
          <a:bodyPr wrap="square" lIns="127000" tIns="63500" rIns="127000" bIns="63500" rtlCol="0" anchor="t">
            <a:spAutoFit/>
          </a:bodyPr>
          <a:p>
            <a:pPr indent="0" algn="l">
              <a:lnSpc>
                <a:spcPct val="83000"/>
              </a:lnSpc>
              <a:defRPr/>
            </a:pPr>
            <a:r>
              <a:rPr lang="en-US" sz="2400" b="1" i="0" u="none" strike="noStrike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微软雅黑" panose="020B0503020204020204" charset="-122"/>
              </a:rPr>
              <a:t>输入手机号或邮箱进行注册</a:t>
            </a:r>
            <a:endParaRPr lang="en-US" sz="2400" b="1" i="0" u="none" strike="noStrike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微软雅黑" panose="020B0503020204020204" charset="-122"/>
            </a:endParaRPr>
          </a:p>
        </p:txBody>
      </p:sp>
      <p:pic>
        <p:nvPicPr>
          <p:cNvPr id="3" name="图片 2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/>
          <a:srcRect l="230" t="836"/>
          <a:stretch>
            <a:fillRect/>
          </a:stretch>
        </p:blipFill>
        <p:spPr>
          <a:xfrm>
            <a:off x="516255" y="1371600"/>
            <a:ext cx="9149080" cy="4861560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-苹方常规32号"/>
          <p:cNvSpPr txBox="1"/>
          <p:nvPr/>
        </p:nvSpPr>
        <p:spPr>
          <a:xfrm>
            <a:off x="596632" y="157131"/>
            <a:ext cx="2489200" cy="542925"/>
          </a:xfrm>
          <a:prstGeom prst="rect">
            <a:avLst/>
          </a:prstGeom>
          <a:ln w="12700">
            <a:miter lim="400000"/>
          </a:ln>
        </p:spPr>
        <p:txBody>
          <a:bodyPr wrap="none" lIns="25400" tIns="25400" rIns="25400" bIns="25400">
            <a:spAutoFit/>
          </a:bodyPr>
          <a:lstStyle>
            <a:lvl1pPr algn="l">
              <a:defRPr sz="3200" b="0">
                <a:latin typeface="PingFang SC Regular" panose="020B0400000000000000" charset="-122"/>
                <a:ea typeface="PingFang SC Regular" panose="020B0400000000000000" charset="-122"/>
                <a:cs typeface="PingFang SC Regular" panose="020B0400000000000000" charset="-122"/>
                <a:sym typeface="PingFang SC Regular" panose="020B0400000000000000" charset="-122"/>
              </a:defRPr>
            </a:lvl1pPr>
          </a:lstStyle>
          <a:p>
            <a:pPr algn="l"/>
            <a:r>
              <a:rPr lang="zh-CN" altLang="en-US" b="1" dirty="0">
                <a:solidFill>
                  <a:srgbClr val="006AFF"/>
                </a:solidFill>
                <a:latin typeface="微软雅黑" panose="020B0503020204020204" charset="-122"/>
                <a:ea typeface="微软雅黑" panose="020B0503020204020204" charset="-122"/>
                <a:cs typeface="+mn-cs"/>
                <a:sym typeface="+mn-ea"/>
              </a:rPr>
              <a:t>往届媒体注册</a:t>
            </a:r>
            <a:endParaRPr lang="zh-CN" altLang="en-US" b="1" dirty="0">
              <a:solidFill>
                <a:srgbClr val="006AFF"/>
              </a:solidFill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2" name="AutoShape 4"/>
          <p:cNvSpPr/>
          <p:nvPr>
            <p:custDataLst>
              <p:tags r:id="rId1"/>
            </p:custDataLst>
          </p:nvPr>
        </p:nvSpPr>
        <p:spPr>
          <a:xfrm>
            <a:off x="439843" y="782955"/>
            <a:ext cx="11811847" cy="433070"/>
          </a:xfrm>
          <a:prstGeom prst="rect">
            <a:avLst/>
          </a:prstGeom>
          <a:noFill/>
          <a:ln w="12700">
            <a:noFill/>
            <a:prstDash val="solid"/>
          </a:ln>
        </p:spPr>
        <p:txBody>
          <a:bodyPr wrap="square" lIns="127000" tIns="63500" rIns="127000" bIns="63500" rtlCol="0" anchor="t">
            <a:spAutoFit/>
          </a:bodyPr>
          <a:p>
            <a:pPr indent="0" algn="l">
              <a:lnSpc>
                <a:spcPct val="83000"/>
              </a:lnSpc>
              <a:defRPr/>
            </a:pPr>
            <a:r>
              <a:rPr lang="en-US" sz="2400" b="1" i="0" u="none" strike="noStrike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微软雅黑" panose="020B0503020204020204" charset="-122"/>
              </a:rPr>
              <a:t>①填报信息（若为往届媒体则会跳出“是否填充信息”的提示）</a:t>
            </a:r>
            <a:endParaRPr lang="en-US" sz="2400" b="1" i="0" u="none" strike="noStrike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微软雅黑" panose="020B0503020204020204" charset="-122"/>
            </a:endParaRPr>
          </a:p>
        </p:txBody>
      </p:sp>
      <p:sp>
        <p:nvSpPr>
          <p:cNvPr id="3" name="AutoShape 5"/>
          <p:cNvSpPr/>
          <p:nvPr>
            <p:custDataLst>
              <p:tags r:id="rId2"/>
            </p:custDataLst>
          </p:nvPr>
        </p:nvSpPr>
        <p:spPr>
          <a:xfrm>
            <a:off x="8055610" y="1913255"/>
            <a:ext cx="3796665" cy="3656965"/>
          </a:xfrm>
          <a:prstGeom prst="rect">
            <a:avLst/>
          </a:prstGeom>
          <a:noFill/>
          <a:ln w="12700">
            <a:noFill/>
            <a:prstDash val="solid"/>
          </a:ln>
        </p:spPr>
        <p:txBody>
          <a:bodyPr wrap="square" lIns="127000" tIns="63500" rIns="127000" bIns="63500" rtlCol="0" anchor="t">
            <a:noAutofit/>
          </a:bodyPr>
          <a:p>
            <a:pPr indent="0" algn="l">
              <a:lnSpc>
                <a:spcPct val="125000"/>
              </a:lnSpc>
              <a:defRPr/>
            </a:pPr>
            <a:r>
              <a:rPr lang="en-US" sz="2600" b="1" i="0" u="none" strike="noStrike">
                <a:solidFill>
                  <a:srgbClr val="000000"/>
                </a:solidFill>
                <a:latin typeface="华文仿宋" panose="02010600040101010101" charset="-122"/>
                <a:ea typeface="华文仿宋" panose="02010600040101010101" charset="-122"/>
                <a:cs typeface="华文仿宋" panose="02010600040101010101" charset="-122"/>
                <a:sym typeface="华文仿宋" panose="02010600040101010101" charset="-122"/>
              </a:rPr>
              <a:t>1、若</a:t>
            </a:r>
            <a:r>
              <a:rPr lang="en-US" sz="2600" b="1" i="0" u="none" strike="noStrike">
                <a:solidFill>
                  <a:srgbClr val="FF0000"/>
                </a:solidFill>
                <a:latin typeface="华文仿宋" panose="02010600040101010101" charset="-122"/>
                <a:ea typeface="华文仿宋" panose="02010600040101010101" charset="-122"/>
                <a:cs typeface="华文仿宋" panose="02010600040101010101" charset="-122"/>
                <a:sym typeface="华文仿宋" panose="02010600040101010101" charset="-122"/>
              </a:rPr>
              <a:t>需要</a:t>
            </a:r>
            <a:r>
              <a:rPr lang="en-US" sz="2600" b="1" i="0" u="none" strike="noStrike">
                <a:solidFill>
                  <a:srgbClr val="000000"/>
                </a:solidFill>
                <a:latin typeface="华文仿宋" panose="02010600040101010101" charset="-122"/>
                <a:ea typeface="华文仿宋" panose="02010600040101010101" charset="-122"/>
                <a:cs typeface="华文仿宋" panose="02010600040101010101" charset="-122"/>
                <a:sym typeface="华文仿宋" panose="02010600040101010101" charset="-122"/>
              </a:rPr>
              <a:t>，则自动读取往届报名信息</a:t>
            </a:r>
            <a:endParaRPr lang="en-US" sz="1100"/>
          </a:p>
          <a:p>
            <a:pPr indent="0" algn="l">
              <a:lnSpc>
                <a:spcPct val="125000"/>
              </a:lnSpc>
            </a:pPr>
            <a:r>
              <a:rPr lang="en-US" sz="2600" b="1" i="0" u="none" strike="noStrike">
                <a:solidFill>
                  <a:srgbClr val="000000"/>
                </a:solidFill>
                <a:latin typeface="华文仿宋" panose="02010600040101010101" charset="-122"/>
                <a:ea typeface="华文仿宋" panose="02010600040101010101" charset="-122"/>
                <a:cs typeface="华文仿宋" panose="02010600040101010101" charset="-122"/>
                <a:sym typeface="华文仿宋" panose="02010600040101010101" charset="-122"/>
              </a:rPr>
              <a:t>2、若</a:t>
            </a:r>
            <a:r>
              <a:rPr lang="en-US" sz="2600" b="1" i="0" u="none" strike="noStrike">
                <a:solidFill>
                  <a:srgbClr val="FF0000"/>
                </a:solidFill>
                <a:latin typeface="华文仿宋" panose="02010600040101010101" charset="-122"/>
                <a:ea typeface="华文仿宋" panose="02010600040101010101" charset="-122"/>
                <a:cs typeface="华文仿宋" panose="02010600040101010101" charset="-122"/>
                <a:sym typeface="华文仿宋" panose="02010600040101010101" charset="-122"/>
              </a:rPr>
              <a:t>不需要</a:t>
            </a:r>
            <a:r>
              <a:rPr lang="en-US" sz="2600" b="1" i="0" u="none" strike="noStrike">
                <a:solidFill>
                  <a:srgbClr val="000000"/>
                </a:solidFill>
                <a:latin typeface="华文仿宋" panose="02010600040101010101" charset="-122"/>
                <a:ea typeface="华文仿宋" panose="02010600040101010101" charset="-122"/>
                <a:cs typeface="华文仿宋" panose="02010600040101010101" charset="-122"/>
                <a:sym typeface="华文仿宋" panose="02010600040101010101" charset="-122"/>
              </a:rPr>
              <a:t>，则继续手动填写报名信息</a:t>
            </a:r>
            <a:endParaRPr lang="en-US" sz="2600" b="1" i="0" u="none" strike="noStrike">
              <a:solidFill>
                <a:srgbClr val="000000"/>
              </a:solidFill>
              <a:latin typeface="华文仿宋" panose="02010600040101010101" charset="-122"/>
              <a:ea typeface="华文仿宋" panose="02010600040101010101" charset="-122"/>
              <a:cs typeface="华文仿宋" panose="02010600040101010101" charset="-122"/>
              <a:sym typeface="华文仿宋" panose="02010600040101010101" charset="-122"/>
            </a:endParaRPr>
          </a:p>
          <a:p>
            <a:pPr indent="0" algn="l">
              <a:lnSpc>
                <a:spcPct val="125000"/>
              </a:lnSpc>
            </a:pPr>
            <a:r>
              <a:rPr lang="en-US" sz="2600" b="1" i="0" u="none" strike="noStrike">
                <a:solidFill>
                  <a:srgbClr val="000000"/>
                </a:solidFill>
                <a:latin typeface="华文仿宋" panose="02010600040101010101" charset="-122"/>
                <a:ea typeface="华文仿宋" panose="02010600040101010101" charset="-122"/>
                <a:cs typeface="华文仿宋" panose="02010600040101010101" charset="-122"/>
                <a:sym typeface="华文仿宋" panose="02010600040101010101" charset="-122"/>
              </a:rPr>
              <a:t>3、自动读取的基础信息可修改</a:t>
            </a:r>
            <a:endParaRPr lang="en-US" sz="2600" b="1" i="0" u="none" strike="noStrike">
              <a:solidFill>
                <a:srgbClr val="000000"/>
              </a:solidFill>
              <a:latin typeface="华文仿宋" panose="02010600040101010101" charset="-122"/>
              <a:ea typeface="华文仿宋" panose="02010600040101010101" charset="-122"/>
              <a:cs typeface="华文仿宋" panose="02010600040101010101" charset="-122"/>
              <a:sym typeface="华文仿宋" panose="02010600040101010101" charset="-122"/>
            </a:endParaRPr>
          </a:p>
        </p:txBody>
      </p:sp>
      <p:pic>
        <p:nvPicPr>
          <p:cNvPr id="7" name="图片 6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676275" y="1858645"/>
            <a:ext cx="7051675" cy="3766820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-苹方常规32号"/>
          <p:cNvSpPr txBox="1"/>
          <p:nvPr/>
        </p:nvSpPr>
        <p:spPr>
          <a:xfrm>
            <a:off x="596632" y="157131"/>
            <a:ext cx="2489200" cy="542925"/>
          </a:xfrm>
          <a:prstGeom prst="rect">
            <a:avLst/>
          </a:prstGeom>
          <a:ln w="12700">
            <a:miter lim="400000"/>
          </a:ln>
        </p:spPr>
        <p:txBody>
          <a:bodyPr wrap="none" lIns="25400" tIns="25400" rIns="25400" bIns="25400">
            <a:spAutoFit/>
          </a:bodyPr>
          <a:lstStyle>
            <a:lvl1pPr algn="l">
              <a:defRPr sz="3200" b="0">
                <a:latin typeface="PingFang SC Regular" panose="020B0400000000000000" charset="-122"/>
                <a:ea typeface="PingFang SC Regular" panose="020B0400000000000000" charset="-122"/>
                <a:cs typeface="PingFang SC Regular" panose="020B0400000000000000" charset="-122"/>
                <a:sym typeface="PingFang SC Regular" panose="020B0400000000000000" charset="-122"/>
              </a:defRPr>
            </a:lvl1pPr>
          </a:lstStyle>
          <a:p>
            <a:pPr algn="l"/>
            <a:r>
              <a:rPr lang="zh-CN" altLang="en-US" b="1" dirty="0">
                <a:solidFill>
                  <a:srgbClr val="006AFF"/>
                </a:solidFill>
                <a:latin typeface="微软雅黑" panose="020B0503020204020204" charset="-122"/>
                <a:ea typeface="微软雅黑" panose="020B0503020204020204" charset="-122"/>
                <a:cs typeface="+mn-cs"/>
                <a:sym typeface="+mn-ea"/>
              </a:rPr>
              <a:t>往届媒体注册</a:t>
            </a:r>
            <a:endParaRPr lang="zh-CN" altLang="en-US" b="1" dirty="0">
              <a:solidFill>
                <a:srgbClr val="006AFF"/>
              </a:solidFill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2" name="AutoShape 4"/>
          <p:cNvSpPr/>
          <p:nvPr>
            <p:custDataLst>
              <p:tags r:id="rId1"/>
            </p:custDataLst>
          </p:nvPr>
        </p:nvSpPr>
        <p:spPr>
          <a:xfrm>
            <a:off x="596900" y="862330"/>
            <a:ext cx="11303847" cy="433070"/>
          </a:xfrm>
          <a:prstGeom prst="rect">
            <a:avLst/>
          </a:prstGeom>
          <a:noFill/>
          <a:ln w="12700">
            <a:noFill/>
            <a:prstDash val="solid"/>
          </a:ln>
        </p:spPr>
        <p:txBody>
          <a:bodyPr wrap="square" lIns="127000" tIns="63500" rIns="127000" bIns="63500" rtlCol="0" anchor="t">
            <a:spAutoFit/>
          </a:bodyPr>
          <a:p>
            <a:pPr indent="0" algn="l">
              <a:lnSpc>
                <a:spcPct val="83000"/>
              </a:lnSpc>
              <a:defRPr/>
            </a:pPr>
            <a:r>
              <a:rPr lang="en-US" sz="2400" b="1" i="0" u="none" strike="noStrike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微软雅黑" panose="020B0503020204020204" charset="-122"/>
              </a:rPr>
              <a:t>②确认信息无误                              ③等待主办方审核通过</a:t>
            </a:r>
            <a:endParaRPr lang="en-US" sz="2400" b="1" i="0" u="none" strike="noStrike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微软雅黑" panose="020B0503020204020204" charset="-122"/>
            </a:endParaRPr>
          </a:p>
        </p:txBody>
      </p:sp>
      <p:pic>
        <p:nvPicPr>
          <p:cNvPr id="3" name="Picture 5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/>
          <a:srcRect/>
          <a:stretch>
            <a:fillRect/>
          </a:stretch>
        </p:blipFill>
        <p:spPr>
          <a:xfrm>
            <a:off x="259080" y="1697990"/>
            <a:ext cx="4299585" cy="4350385"/>
          </a:xfrm>
          <a:prstGeom prst="rect">
            <a:avLst/>
          </a:prstGeom>
          <a:ln w="12700">
            <a:noFill/>
            <a:prstDash val="solid"/>
          </a:ln>
        </p:spPr>
      </p:pic>
      <p:pic>
        <p:nvPicPr>
          <p:cNvPr id="7" name="Picture 6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5"/>
          <a:srcRect/>
          <a:stretch>
            <a:fillRect/>
          </a:stretch>
        </p:blipFill>
        <p:spPr>
          <a:xfrm>
            <a:off x="5027930" y="2371090"/>
            <a:ext cx="6819265" cy="2419350"/>
          </a:xfrm>
          <a:prstGeom prst="rect">
            <a:avLst/>
          </a:prstGeom>
          <a:ln w="12700">
            <a:noFill/>
            <a:prstDash val="solid"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0" y="0"/>
            <a:ext cx="12192000" cy="6845439"/>
          </a:xfrm>
          <a:prstGeom prst="rect">
            <a:avLst/>
          </a:prstGeom>
        </p:spPr>
      </p:pic>
      <p:grpSp>
        <p:nvGrpSpPr>
          <p:cNvPr id="6" name="图形 6"/>
          <p:cNvGrpSpPr/>
          <p:nvPr/>
        </p:nvGrpSpPr>
        <p:grpSpPr>
          <a:xfrm>
            <a:off x="-1" y="1"/>
            <a:ext cx="12192001" cy="6861178"/>
            <a:chOff x="8287575" y="-27495"/>
            <a:chExt cx="1987728" cy="1118615"/>
          </a:xfrm>
          <a:solidFill>
            <a:srgbClr val="3701DF"/>
          </a:solidFill>
        </p:grpSpPr>
        <p:sp>
          <p:nvSpPr>
            <p:cNvPr id="7" name="任意形状 6"/>
            <p:cNvSpPr/>
            <p:nvPr/>
          </p:nvSpPr>
          <p:spPr>
            <a:xfrm>
              <a:off x="8800401" y="340741"/>
              <a:ext cx="1474902" cy="750379"/>
            </a:xfrm>
            <a:custGeom>
              <a:avLst/>
              <a:gdLst>
                <a:gd name="connsiteX0" fmla="*/ 0 w 1602740"/>
                <a:gd name="connsiteY0" fmla="*/ 0 h 750379"/>
                <a:gd name="connsiteX1" fmla="*/ 1602740 w 1602740"/>
                <a:gd name="connsiteY1" fmla="*/ 0 h 750379"/>
                <a:gd name="connsiteX2" fmla="*/ 1602740 w 1602740"/>
                <a:gd name="connsiteY2" fmla="*/ 750379 h 750379"/>
                <a:gd name="connsiteX3" fmla="*/ 0 w 1602740"/>
                <a:gd name="connsiteY3" fmla="*/ 750379 h 7503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02740" h="750379">
                  <a:moveTo>
                    <a:pt x="0" y="0"/>
                  </a:moveTo>
                  <a:lnTo>
                    <a:pt x="1602740" y="0"/>
                  </a:lnTo>
                  <a:lnTo>
                    <a:pt x="1602740" y="750379"/>
                  </a:lnTo>
                  <a:lnTo>
                    <a:pt x="0" y="750379"/>
                  </a:lnTo>
                  <a:close/>
                </a:path>
              </a:pathLst>
            </a:custGeom>
            <a:solidFill>
              <a:srgbClr val="3701DF"/>
            </a:solidFill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 dirty="0"/>
            </a:p>
          </p:txBody>
        </p:sp>
        <p:grpSp>
          <p:nvGrpSpPr>
            <p:cNvPr id="8" name="图形 6"/>
            <p:cNvGrpSpPr/>
            <p:nvPr/>
          </p:nvGrpSpPr>
          <p:grpSpPr>
            <a:xfrm>
              <a:off x="8287575" y="-27495"/>
              <a:ext cx="512635" cy="512635"/>
              <a:chOff x="8287575" y="-27495"/>
              <a:chExt cx="512635" cy="512635"/>
            </a:xfrm>
            <a:solidFill>
              <a:srgbClr val="3701DF"/>
            </a:solidFill>
          </p:grpSpPr>
          <p:sp>
            <p:nvSpPr>
              <p:cNvPr id="9" name="任意形状 8"/>
              <p:cNvSpPr/>
              <p:nvPr/>
            </p:nvSpPr>
            <p:spPr>
              <a:xfrm>
                <a:off x="8431276" y="-27495"/>
                <a:ext cx="368934" cy="368935"/>
              </a:xfrm>
              <a:custGeom>
                <a:avLst/>
                <a:gdLst>
                  <a:gd name="connsiteX0" fmla="*/ 0 w 368934"/>
                  <a:gd name="connsiteY0" fmla="*/ 0 h 368935"/>
                  <a:gd name="connsiteX1" fmla="*/ 368935 w 368934"/>
                  <a:gd name="connsiteY1" fmla="*/ 0 h 368935"/>
                  <a:gd name="connsiteX2" fmla="*/ 368935 w 368934"/>
                  <a:gd name="connsiteY2" fmla="*/ 368935 h 368935"/>
                  <a:gd name="connsiteX3" fmla="*/ 0 w 368934"/>
                  <a:gd name="connsiteY3" fmla="*/ 368935 h 36893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68934" h="368935">
                    <a:moveTo>
                      <a:pt x="0" y="0"/>
                    </a:moveTo>
                    <a:lnTo>
                      <a:pt x="368935" y="0"/>
                    </a:lnTo>
                    <a:lnTo>
                      <a:pt x="368935" y="368935"/>
                    </a:lnTo>
                    <a:lnTo>
                      <a:pt x="0" y="368935"/>
                    </a:lnTo>
                    <a:close/>
                  </a:path>
                </a:pathLst>
              </a:custGeom>
              <a:solidFill>
                <a:srgbClr val="3701DF"/>
              </a:solidFill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14" name="任意形状 13"/>
              <p:cNvSpPr/>
              <p:nvPr/>
            </p:nvSpPr>
            <p:spPr>
              <a:xfrm>
                <a:off x="8287575" y="341376"/>
                <a:ext cx="143764" cy="143763"/>
              </a:xfrm>
              <a:custGeom>
                <a:avLst/>
                <a:gdLst>
                  <a:gd name="connsiteX0" fmla="*/ 0 w 143764"/>
                  <a:gd name="connsiteY0" fmla="*/ 0 h 143763"/>
                  <a:gd name="connsiteX1" fmla="*/ 143764 w 143764"/>
                  <a:gd name="connsiteY1" fmla="*/ 0 h 143763"/>
                  <a:gd name="connsiteX2" fmla="*/ 143764 w 143764"/>
                  <a:gd name="connsiteY2" fmla="*/ 143764 h 143763"/>
                  <a:gd name="connsiteX3" fmla="*/ 0 w 143764"/>
                  <a:gd name="connsiteY3" fmla="*/ 143764 h 1437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43764" h="143763">
                    <a:moveTo>
                      <a:pt x="0" y="0"/>
                    </a:moveTo>
                    <a:lnTo>
                      <a:pt x="143764" y="0"/>
                    </a:lnTo>
                    <a:lnTo>
                      <a:pt x="143764" y="143764"/>
                    </a:lnTo>
                    <a:lnTo>
                      <a:pt x="0" y="143764"/>
                    </a:lnTo>
                    <a:close/>
                  </a:path>
                </a:pathLst>
              </a:custGeom>
              <a:solidFill>
                <a:srgbClr val="3701DF"/>
              </a:solidFill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</p:grpSp>
      </p:grpSp>
      <p:pic>
        <p:nvPicPr>
          <p:cNvPr id="19" name="图片 1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64920" y="406400"/>
            <a:ext cx="1439069" cy="1315720"/>
          </a:xfrm>
          <a:prstGeom prst="rect">
            <a:avLst/>
          </a:prstGeom>
        </p:spPr>
      </p:pic>
      <p:sp>
        <p:nvSpPr>
          <p:cNvPr id="20" name="文本框 19"/>
          <p:cNvSpPr txBox="1"/>
          <p:nvPr/>
        </p:nvSpPr>
        <p:spPr>
          <a:xfrm>
            <a:off x="3146425" y="3810000"/>
            <a:ext cx="9045575" cy="13093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lnSpc>
                <a:spcPct val="110000"/>
              </a:lnSpc>
              <a:defRPr/>
            </a:pPr>
            <a:r>
              <a:rPr lang="zh-CN" altLang="en-US" sz="72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媒体中心</a:t>
            </a:r>
            <a:r>
              <a:rPr lang="zh-CN" altLang="en-US" sz="72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登录</a:t>
            </a:r>
            <a:endParaRPr lang="zh-CN" altLang="en-US" sz="7200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-苹方常规32号"/>
          <p:cNvSpPr txBox="1"/>
          <p:nvPr/>
        </p:nvSpPr>
        <p:spPr>
          <a:xfrm>
            <a:off x="596632" y="157131"/>
            <a:ext cx="4249420" cy="542925"/>
          </a:xfrm>
          <a:prstGeom prst="rect">
            <a:avLst/>
          </a:prstGeom>
          <a:ln w="12700">
            <a:miter lim="400000"/>
          </a:ln>
        </p:spPr>
        <p:txBody>
          <a:bodyPr wrap="none" lIns="25400" tIns="25400" rIns="25400" bIns="25400">
            <a:spAutoFit/>
          </a:bodyPr>
          <a:lstStyle>
            <a:lvl1pPr algn="l">
              <a:defRPr sz="3200" b="0">
                <a:latin typeface="PingFang SC Regular" panose="020B0400000000000000" charset="-122"/>
                <a:ea typeface="PingFang SC Regular" panose="020B0400000000000000" charset="-122"/>
                <a:cs typeface="PingFang SC Regular" panose="020B0400000000000000" charset="-122"/>
                <a:sym typeface="PingFang SC Regular" panose="020B0400000000000000" charset="-122"/>
              </a:defRPr>
            </a:lvl1pPr>
          </a:lstStyle>
          <a:p>
            <a:r>
              <a:rPr lang="zh-CN" altLang="en-US" b="1" dirty="0">
                <a:solidFill>
                  <a:srgbClr val="006AFF"/>
                </a:solidFill>
                <a:latin typeface="微软雅黑" panose="020B0503020204020204" charset="-122"/>
                <a:ea typeface="微软雅黑" panose="020B0503020204020204" charset="-122"/>
                <a:cs typeface="+mn-cs"/>
              </a:rPr>
              <a:t>媒体中心登录（</a:t>
            </a:r>
            <a:r>
              <a:rPr lang="en-US" altLang="zh-CN" b="1" dirty="0">
                <a:solidFill>
                  <a:srgbClr val="006AFF"/>
                </a:solidFill>
                <a:latin typeface="微软雅黑" panose="020B0503020204020204" charset="-122"/>
                <a:ea typeface="微软雅黑" panose="020B0503020204020204" charset="-122"/>
                <a:cs typeface="+mn-cs"/>
              </a:rPr>
              <a:t>PC</a:t>
            </a:r>
            <a:r>
              <a:rPr lang="zh-CN" altLang="en-US" b="1" dirty="0">
                <a:solidFill>
                  <a:srgbClr val="006AFF"/>
                </a:solidFill>
                <a:latin typeface="微软雅黑" panose="020B0503020204020204" charset="-122"/>
                <a:ea typeface="微软雅黑" panose="020B0503020204020204" charset="-122"/>
                <a:cs typeface="+mn-cs"/>
              </a:rPr>
              <a:t>端）</a:t>
            </a:r>
            <a:endParaRPr lang="zh-CN" altLang="en-US" b="1" dirty="0">
              <a:solidFill>
                <a:srgbClr val="006AFF"/>
              </a:solidFill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pic>
        <p:nvPicPr>
          <p:cNvPr id="4" name="Picture 4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rcRect l="1043" r="1866"/>
          <a:stretch>
            <a:fillRect/>
          </a:stretch>
        </p:blipFill>
        <p:spPr>
          <a:xfrm>
            <a:off x="404495" y="2183765"/>
            <a:ext cx="4297045" cy="4308475"/>
          </a:xfrm>
          <a:prstGeom prst="rect">
            <a:avLst/>
          </a:prstGeom>
          <a:ln w="12700">
            <a:noFill/>
            <a:prstDash val="solid"/>
          </a:ln>
        </p:spPr>
      </p:pic>
      <p:sp>
        <p:nvSpPr>
          <p:cNvPr id="5" name="AutoShape 5"/>
          <p:cNvSpPr/>
          <p:nvPr>
            <p:custDataLst>
              <p:tags r:id="rId3"/>
            </p:custDataLst>
          </p:nvPr>
        </p:nvSpPr>
        <p:spPr>
          <a:xfrm>
            <a:off x="477520" y="1499658"/>
            <a:ext cx="14573673" cy="433070"/>
          </a:xfrm>
          <a:prstGeom prst="rect">
            <a:avLst/>
          </a:prstGeom>
          <a:noFill/>
          <a:ln w="12700">
            <a:noFill/>
            <a:prstDash val="solid"/>
          </a:ln>
        </p:spPr>
        <p:txBody>
          <a:bodyPr wrap="square" lIns="127000" tIns="63500" rIns="127000" bIns="63500" rtlCol="0" anchor="t">
            <a:spAutoFit/>
          </a:bodyPr>
          <a:p>
            <a:pPr indent="0" algn="l">
              <a:lnSpc>
                <a:spcPct val="83000"/>
              </a:lnSpc>
              <a:defRPr/>
            </a:pPr>
            <a:r>
              <a:rPr lang="en-US" sz="2400" b="1" i="0" u="none" strike="noStrike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微软雅黑" panose="020B0503020204020204" charset="-122"/>
              </a:rPr>
              <a:t>使用验证码登录                                    使用密码登录（往届媒体添加过密码）</a:t>
            </a:r>
            <a:endParaRPr lang="en-US" sz="2400" b="1" i="0" u="none" strike="noStrike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微软雅黑" panose="020B0503020204020204" charset="-122"/>
            </a:endParaRPr>
          </a:p>
        </p:txBody>
      </p:sp>
      <p:pic>
        <p:nvPicPr>
          <p:cNvPr id="6" name="Picture 6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5"/>
          <a:srcRect/>
          <a:stretch>
            <a:fillRect/>
          </a:stretch>
        </p:blipFill>
        <p:spPr>
          <a:xfrm>
            <a:off x="6002020" y="2194560"/>
            <a:ext cx="4020820" cy="4252595"/>
          </a:xfrm>
          <a:prstGeom prst="rect">
            <a:avLst/>
          </a:prstGeom>
          <a:ln w="12700">
            <a:noFill/>
            <a:prstDash val="solid"/>
          </a:ln>
        </p:spPr>
      </p:pic>
      <p:sp>
        <p:nvSpPr>
          <p:cNvPr id="8" name="AutoShape 4"/>
          <p:cNvSpPr/>
          <p:nvPr>
            <p:custDataLst>
              <p:tags r:id="rId6"/>
            </p:custDataLst>
          </p:nvPr>
        </p:nvSpPr>
        <p:spPr>
          <a:xfrm>
            <a:off x="596900" y="805180"/>
            <a:ext cx="14830213" cy="433070"/>
          </a:xfrm>
          <a:prstGeom prst="rect">
            <a:avLst/>
          </a:prstGeom>
          <a:noFill/>
          <a:ln w="12700">
            <a:noFill/>
            <a:prstDash val="solid"/>
          </a:ln>
        </p:spPr>
        <p:txBody>
          <a:bodyPr wrap="square" lIns="127000" tIns="63500" rIns="127000" bIns="63500" rtlCol="0" anchor="t">
            <a:spAutoFit/>
          </a:bodyPr>
          <a:p>
            <a:pPr indent="0" algn="l">
              <a:lnSpc>
                <a:spcPct val="83000"/>
              </a:lnSpc>
              <a:defRPr/>
            </a:pPr>
            <a:r>
              <a:rPr lang="en-US" sz="2400" b="1" i="0" u="none" strike="noStrike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微软雅黑" panose="020B0503020204020204" charset="-122"/>
              </a:rPr>
              <a:t>数贸会官网www.gdte.org.cn，点击“数贸在线” ，进入媒体</a:t>
            </a:r>
            <a:r>
              <a:rPr lang="zh-CN" altLang="en-US" sz="2400" b="1" i="0" u="none" strike="noStrike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微软雅黑" panose="020B0503020204020204" charset="-122"/>
              </a:rPr>
              <a:t>登录</a:t>
            </a:r>
            <a:r>
              <a:rPr lang="en-US" sz="2400" b="1" i="0" u="none" strike="noStrike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微软雅黑" panose="020B0503020204020204" charset="-122"/>
              </a:rPr>
              <a:t>页面</a:t>
            </a:r>
            <a:endParaRPr lang="en-US" sz="2400" b="1" i="0" u="none" strike="noStrike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微软雅黑" panose="020B0503020204020204" charset="-122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-苹方常规32号"/>
          <p:cNvSpPr txBox="1"/>
          <p:nvPr/>
        </p:nvSpPr>
        <p:spPr>
          <a:xfrm>
            <a:off x="596632" y="157131"/>
            <a:ext cx="5062220" cy="542925"/>
          </a:xfrm>
          <a:prstGeom prst="rect">
            <a:avLst/>
          </a:prstGeom>
          <a:ln w="12700">
            <a:miter lim="400000"/>
          </a:ln>
        </p:spPr>
        <p:txBody>
          <a:bodyPr wrap="none" lIns="25400" tIns="25400" rIns="25400" bIns="25400">
            <a:spAutoFit/>
          </a:bodyPr>
          <a:lstStyle>
            <a:lvl1pPr algn="l">
              <a:defRPr sz="3200" b="0">
                <a:latin typeface="PingFang SC Regular" panose="020B0400000000000000" charset="-122"/>
                <a:ea typeface="PingFang SC Regular" panose="020B0400000000000000" charset="-122"/>
                <a:cs typeface="PingFang SC Regular" panose="020B0400000000000000" charset="-122"/>
                <a:sym typeface="PingFang SC Regular" panose="020B0400000000000000" charset="-122"/>
              </a:defRPr>
            </a:lvl1pPr>
          </a:lstStyle>
          <a:p>
            <a:r>
              <a:rPr lang="zh-CN" altLang="en-US" b="1" dirty="0">
                <a:solidFill>
                  <a:srgbClr val="006AFF"/>
                </a:solidFill>
                <a:latin typeface="微软雅黑" panose="020B0503020204020204" charset="-122"/>
                <a:ea typeface="微软雅黑" panose="020B0503020204020204" charset="-122"/>
                <a:cs typeface="+mn-cs"/>
              </a:rPr>
              <a:t>媒体中心登录</a:t>
            </a:r>
            <a:r>
              <a:rPr lang="en-US" altLang="zh-CN" b="1" dirty="0">
                <a:solidFill>
                  <a:srgbClr val="006AFF"/>
                </a:solidFill>
                <a:latin typeface="微软雅黑" panose="020B0503020204020204" charset="-122"/>
                <a:ea typeface="微软雅黑" panose="020B0503020204020204" charset="-122"/>
                <a:cs typeface="+mn-cs"/>
              </a:rPr>
              <a:t> -  </a:t>
            </a:r>
            <a:r>
              <a:rPr lang="zh-CN" altLang="en-US" b="1" dirty="0">
                <a:solidFill>
                  <a:srgbClr val="006AFF"/>
                </a:solidFill>
                <a:latin typeface="微软雅黑" panose="020B0503020204020204" charset="-122"/>
                <a:ea typeface="微软雅黑" panose="020B0503020204020204" charset="-122"/>
                <a:cs typeface="+mn-cs"/>
              </a:rPr>
              <a:t>待审核</a:t>
            </a:r>
            <a:r>
              <a:rPr lang="zh-CN" altLang="en-US" b="1" dirty="0">
                <a:solidFill>
                  <a:srgbClr val="006AFF"/>
                </a:solidFill>
                <a:latin typeface="微软雅黑" panose="020B0503020204020204" charset="-122"/>
                <a:ea typeface="微软雅黑" panose="020B0503020204020204" charset="-122"/>
                <a:cs typeface="+mn-cs"/>
              </a:rPr>
              <a:t>状态</a:t>
            </a:r>
            <a:endParaRPr lang="zh-CN" altLang="en-US" b="1" dirty="0">
              <a:solidFill>
                <a:srgbClr val="006AFF"/>
              </a:solidFill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4" name="AutoShape 4"/>
          <p:cNvSpPr/>
          <p:nvPr>
            <p:custDataLst>
              <p:tags r:id="rId1"/>
            </p:custDataLst>
          </p:nvPr>
        </p:nvSpPr>
        <p:spPr>
          <a:xfrm>
            <a:off x="596900" y="904875"/>
            <a:ext cx="14573673" cy="535305"/>
          </a:xfrm>
          <a:prstGeom prst="rect">
            <a:avLst/>
          </a:prstGeom>
          <a:noFill/>
          <a:ln w="12700">
            <a:noFill/>
            <a:prstDash val="solid"/>
          </a:ln>
        </p:spPr>
        <p:txBody>
          <a:bodyPr wrap="square" lIns="127000" tIns="63500" rIns="127000" bIns="63500" rtlCol="0" anchor="t">
            <a:spAutoFit/>
          </a:bodyPr>
          <a:p>
            <a:pPr indent="0" algn="l">
              <a:lnSpc>
                <a:spcPct val="83000"/>
              </a:lnSpc>
              <a:defRPr/>
            </a:pPr>
            <a:r>
              <a:rPr lang="en-US" sz="2400" b="1" i="0" u="none" strike="noStrike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微软雅黑" panose="020B0503020204020204" charset="-122"/>
              </a:rPr>
              <a:t>等待主办方审核</a:t>
            </a:r>
            <a:r>
              <a:rPr lang="en-US" sz="3200" b="1" i="0" u="none" strike="noStrike">
                <a:solidFill>
                  <a:srgbClr val="2E54A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微软雅黑" panose="020B0503020204020204" charset="-122"/>
              </a:rPr>
              <a:t>                             </a:t>
            </a:r>
            <a:endParaRPr lang="en-US" sz="1100"/>
          </a:p>
        </p:txBody>
      </p:sp>
      <p:pic>
        <p:nvPicPr>
          <p:cNvPr id="7" name="图片 6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596900" y="1499870"/>
            <a:ext cx="9314180" cy="4979035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-苹方常规32号"/>
          <p:cNvSpPr txBox="1"/>
          <p:nvPr/>
        </p:nvSpPr>
        <p:spPr>
          <a:xfrm>
            <a:off x="596632" y="157131"/>
            <a:ext cx="5753735" cy="542925"/>
          </a:xfrm>
          <a:prstGeom prst="rect">
            <a:avLst/>
          </a:prstGeom>
          <a:ln w="12700">
            <a:miter lim="400000"/>
          </a:ln>
        </p:spPr>
        <p:txBody>
          <a:bodyPr wrap="none" lIns="25400" tIns="25400" rIns="25400" bIns="25400">
            <a:spAutoFit/>
          </a:bodyPr>
          <a:lstStyle>
            <a:lvl1pPr algn="l">
              <a:defRPr sz="3200" b="0">
                <a:latin typeface="PingFang SC Regular" panose="020B0400000000000000" charset="-122"/>
                <a:ea typeface="PingFang SC Regular" panose="020B0400000000000000" charset="-122"/>
                <a:cs typeface="PingFang SC Regular" panose="020B0400000000000000" charset="-122"/>
                <a:sym typeface="PingFang SC Regular" panose="020B0400000000000000" charset="-122"/>
              </a:defRPr>
            </a:lvl1pPr>
          </a:lstStyle>
          <a:p>
            <a:r>
              <a:rPr lang="zh-CN" altLang="en-US" b="1" dirty="0">
                <a:solidFill>
                  <a:srgbClr val="006AFF"/>
                </a:solidFill>
                <a:latin typeface="微软雅黑" panose="020B0503020204020204" charset="-122"/>
                <a:ea typeface="微软雅黑" panose="020B0503020204020204" charset="-122"/>
                <a:cs typeface="+mn-cs"/>
              </a:rPr>
              <a:t>媒体中心登录</a:t>
            </a:r>
            <a:r>
              <a:rPr lang="en-US" altLang="zh-CN" b="1" dirty="0">
                <a:solidFill>
                  <a:srgbClr val="006AFF"/>
                </a:solidFill>
                <a:latin typeface="微软雅黑" panose="020B0503020204020204" charset="-122"/>
                <a:ea typeface="微软雅黑" panose="020B0503020204020204" charset="-122"/>
                <a:cs typeface="+mn-cs"/>
              </a:rPr>
              <a:t> - </a:t>
            </a:r>
            <a:r>
              <a:rPr lang="zh-CN" altLang="en-US" b="1" dirty="0">
                <a:solidFill>
                  <a:srgbClr val="006AFF"/>
                </a:solidFill>
                <a:latin typeface="微软雅黑" panose="020B0503020204020204" charset="-122"/>
                <a:ea typeface="微软雅黑" panose="020B0503020204020204" charset="-122"/>
                <a:cs typeface="+mn-cs"/>
              </a:rPr>
              <a:t>主办方审核</a:t>
            </a:r>
            <a:r>
              <a:rPr lang="zh-CN" altLang="en-US" b="1" dirty="0">
                <a:solidFill>
                  <a:srgbClr val="006AFF"/>
                </a:solidFill>
                <a:latin typeface="微软雅黑" panose="020B0503020204020204" charset="-122"/>
                <a:ea typeface="微软雅黑" panose="020B0503020204020204" charset="-122"/>
                <a:cs typeface="+mn-cs"/>
              </a:rPr>
              <a:t>通过</a:t>
            </a:r>
            <a:endParaRPr lang="zh-CN" altLang="en-US" b="1" dirty="0">
              <a:solidFill>
                <a:srgbClr val="006AFF"/>
              </a:solidFill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4" name="AutoShape 4"/>
          <p:cNvSpPr/>
          <p:nvPr>
            <p:custDataLst>
              <p:tags r:id="rId1"/>
            </p:custDataLst>
          </p:nvPr>
        </p:nvSpPr>
        <p:spPr>
          <a:xfrm>
            <a:off x="596688" y="878840"/>
            <a:ext cx="14573673" cy="535305"/>
          </a:xfrm>
          <a:prstGeom prst="rect">
            <a:avLst/>
          </a:prstGeom>
          <a:noFill/>
          <a:ln w="12700">
            <a:noFill/>
            <a:prstDash val="solid"/>
          </a:ln>
        </p:spPr>
        <p:txBody>
          <a:bodyPr wrap="square" lIns="127000" tIns="63500" rIns="127000" bIns="63500" rtlCol="0" anchor="t">
            <a:spAutoFit/>
          </a:bodyPr>
          <a:p>
            <a:pPr indent="0" algn="l">
              <a:lnSpc>
                <a:spcPct val="83000"/>
              </a:lnSpc>
              <a:defRPr/>
            </a:pPr>
            <a:r>
              <a:rPr lang="en-US" sz="2400" b="1" i="0" u="none" strike="noStrike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微软雅黑" panose="020B0503020204020204" charset="-122"/>
              </a:rPr>
              <a:t>登录后进入媒体中心</a:t>
            </a:r>
            <a:r>
              <a:rPr lang="en-US" sz="3200" b="1" i="0" u="none" strike="noStrike">
                <a:solidFill>
                  <a:srgbClr val="2E54A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微软雅黑" panose="020B0503020204020204" charset="-122"/>
              </a:rPr>
              <a:t>                                 </a:t>
            </a:r>
            <a:endParaRPr lang="en-US" sz="1100"/>
          </a:p>
        </p:txBody>
      </p:sp>
      <p:pic>
        <p:nvPicPr>
          <p:cNvPr id="6" name="图片 5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596900" y="1414145"/>
            <a:ext cx="9610725" cy="5104765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-苹方常规32号"/>
          <p:cNvSpPr txBox="1"/>
          <p:nvPr/>
        </p:nvSpPr>
        <p:spPr>
          <a:xfrm>
            <a:off x="596632" y="157131"/>
            <a:ext cx="6160135" cy="542925"/>
          </a:xfrm>
          <a:prstGeom prst="rect">
            <a:avLst/>
          </a:prstGeom>
          <a:ln w="12700">
            <a:miter lim="400000"/>
          </a:ln>
        </p:spPr>
        <p:txBody>
          <a:bodyPr wrap="none" lIns="25400" tIns="25400" rIns="25400" bIns="25400">
            <a:spAutoFit/>
          </a:bodyPr>
          <a:lstStyle>
            <a:lvl1pPr algn="l">
              <a:defRPr sz="3200" b="0">
                <a:latin typeface="PingFang SC Regular" panose="020B0400000000000000" charset="-122"/>
                <a:ea typeface="PingFang SC Regular" panose="020B0400000000000000" charset="-122"/>
                <a:cs typeface="PingFang SC Regular" panose="020B0400000000000000" charset="-122"/>
                <a:sym typeface="PingFang SC Regular" panose="020B0400000000000000" charset="-122"/>
              </a:defRPr>
            </a:lvl1pPr>
          </a:lstStyle>
          <a:p>
            <a:pPr algn="l"/>
            <a:r>
              <a:rPr lang="zh-CN" altLang="en-US" b="1" dirty="0">
                <a:solidFill>
                  <a:srgbClr val="006AFF"/>
                </a:solidFill>
                <a:latin typeface="微软雅黑" panose="020B0503020204020204" charset="-122"/>
                <a:ea typeface="微软雅黑" panose="020B0503020204020204" charset="-122"/>
                <a:cs typeface="+mn-cs"/>
                <a:sym typeface="+mn-ea"/>
              </a:rPr>
              <a:t>媒体中心登录</a:t>
            </a:r>
            <a:r>
              <a:rPr lang="en-US" altLang="zh-CN" b="1" dirty="0">
                <a:solidFill>
                  <a:srgbClr val="006AFF"/>
                </a:solidFill>
                <a:latin typeface="微软雅黑" panose="020B0503020204020204" charset="-122"/>
                <a:ea typeface="微软雅黑" panose="020B0503020204020204" charset="-122"/>
                <a:cs typeface="+mn-cs"/>
                <a:sym typeface="+mn-ea"/>
              </a:rPr>
              <a:t> - </a:t>
            </a:r>
            <a:r>
              <a:rPr lang="zh-CN" altLang="en-US" b="1" dirty="0">
                <a:solidFill>
                  <a:srgbClr val="006AFF"/>
                </a:solidFill>
                <a:latin typeface="微软雅黑" panose="020B0503020204020204" charset="-122"/>
                <a:ea typeface="微软雅黑" panose="020B0503020204020204" charset="-122"/>
                <a:cs typeface="+mn-cs"/>
                <a:sym typeface="+mn-ea"/>
              </a:rPr>
              <a:t>主办方审核</a:t>
            </a:r>
            <a:r>
              <a:rPr lang="zh-CN" altLang="en-US" b="1" dirty="0">
                <a:solidFill>
                  <a:srgbClr val="006AFF"/>
                </a:solidFill>
                <a:latin typeface="微软雅黑" panose="020B0503020204020204" charset="-122"/>
                <a:ea typeface="微软雅黑" panose="020B0503020204020204" charset="-122"/>
                <a:cs typeface="+mn-cs"/>
                <a:sym typeface="+mn-ea"/>
              </a:rPr>
              <a:t>不通过</a:t>
            </a:r>
            <a:endParaRPr lang="zh-CN" altLang="en-US" b="1" dirty="0">
              <a:solidFill>
                <a:srgbClr val="006AFF"/>
              </a:solidFill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4" name="AutoShape 4"/>
          <p:cNvSpPr/>
          <p:nvPr>
            <p:custDataLst>
              <p:tags r:id="rId1"/>
            </p:custDataLst>
          </p:nvPr>
        </p:nvSpPr>
        <p:spPr>
          <a:xfrm>
            <a:off x="596688" y="878840"/>
            <a:ext cx="14573673" cy="535305"/>
          </a:xfrm>
          <a:prstGeom prst="rect">
            <a:avLst/>
          </a:prstGeom>
          <a:noFill/>
          <a:ln w="12700">
            <a:noFill/>
            <a:prstDash val="solid"/>
          </a:ln>
        </p:spPr>
        <p:txBody>
          <a:bodyPr wrap="square" lIns="127000" tIns="63500" rIns="127000" bIns="63500" rtlCol="0" anchor="t">
            <a:spAutoFit/>
          </a:bodyPr>
          <a:p>
            <a:pPr indent="0" algn="l">
              <a:lnSpc>
                <a:spcPct val="83000"/>
              </a:lnSpc>
              <a:defRPr/>
            </a:pPr>
            <a:r>
              <a:rPr lang="en-US" sz="2400" b="1" i="0" u="none" strike="noStrike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微软雅黑" panose="020B0503020204020204" charset="-122"/>
              </a:rPr>
              <a:t>注销媒体注册信息，注册专业客商或普通观众或忽略                        </a:t>
            </a:r>
            <a:r>
              <a:rPr lang="en-US" sz="3200" b="1" i="0" u="none" strike="noStrike">
                <a:solidFill>
                  <a:srgbClr val="2E54A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微软雅黑" panose="020B0503020204020204" charset="-122"/>
              </a:rPr>
              <a:t>         </a:t>
            </a:r>
            <a:endParaRPr lang="en-US" sz="1100"/>
          </a:p>
        </p:txBody>
      </p:sp>
      <p:pic>
        <p:nvPicPr>
          <p:cNvPr id="7" name="图片 6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596900" y="1414145"/>
            <a:ext cx="9914890" cy="5256530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-苹方常规32号"/>
          <p:cNvSpPr txBox="1"/>
          <p:nvPr/>
        </p:nvSpPr>
        <p:spPr>
          <a:xfrm>
            <a:off x="596632" y="157131"/>
            <a:ext cx="4940935" cy="542925"/>
          </a:xfrm>
          <a:prstGeom prst="rect">
            <a:avLst/>
          </a:prstGeom>
          <a:ln w="12700">
            <a:miter lim="400000"/>
          </a:ln>
        </p:spPr>
        <p:txBody>
          <a:bodyPr wrap="none" lIns="25400" tIns="25400" rIns="25400" bIns="25400">
            <a:spAutoFit/>
          </a:bodyPr>
          <a:lstStyle>
            <a:lvl1pPr algn="l">
              <a:defRPr sz="3200" b="0">
                <a:latin typeface="PingFang SC Regular" panose="020B0400000000000000" charset="-122"/>
                <a:ea typeface="PingFang SC Regular" panose="020B0400000000000000" charset="-122"/>
                <a:cs typeface="PingFang SC Regular" panose="020B0400000000000000" charset="-122"/>
                <a:sym typeface="PingFang SC Regular" panose="020B0400000000000000" charset="-122"/>
              </a:defRPr>
            </a:lvl1pPr>
          </a:lstStyle>
          <a:p>
            <a:r>
              <a:rPr lang="zh-CN" altLang="en-US" b="1" dirty="0">
                <a:solidFill>
                  <a:srgbClr val="006AFF"/>
                </a:solidFill>
                <a:latin typeface="微软雅黑" panose="020B0503020204020204" charset="-122"/>
                <a:ea typeface="微软雅黑" panose="020B0503020204020204" charset="-122"/>
                <a:cs typeface="+mn-cs"/>
              </a:rPr>
              <a:t>媒体中心登录</a:t>
            </a:r>
            <a:r>
              <a:rPr lang="en-US" altLang="zh-CN" b="1" dirty="0">
                <a:solidFill>
                  <a:srgbClr val="006AFF"/>
                </a:solidFill>
                <a:latin typeface="微软雅黑" panose="020B0503020204020204" charset="-122"/>
                <a:ea typeface="微软雅黑" panose="020B0503020204020204" charset="-122"/>
                <a:cs typeface="+mn-cs"/>
              </a:rPr>
              <a:t> - </a:t>
            </a:r>
            <a:r>
              <a:rPr lang="zh-CN" altLang="en-US" b="1" dirty="0">
                <a:solidFill>
                  <a:srgbClr val="006AFF"/>
                </a:solidFill>
                <a:latin typeface="微软雅黑" panose="020B0503020204020204" charset="-122"/>
                <a:ea typeface="微软雅黑" panose="020B0503020204020204" charset="-122"/>
                <a:cs typeface="+mn-cs"/>
              </a:rPr>
              <a:t>信息</a:t>
            </a:r>
            <a:r>
              <a:rPr lang="zh-CN" altLang="en-US" b="1" dirty="0">
                <a:solidFill>
                  <a:srgbClr val="006AFF"/>
                </a:solidFill>
                <a:latin typeface="微软雅黑" panose="020B0503020204020204" charset="-122"/>
                <a:ea typeface="微软雅黑" panose="020B0503020204020204" charset="-122"/>
                <a:cs typeface="+mn-cs"/>
              </a:rPr>
              <a:t>待修改</a:t>
            </a:r>
            <a:endParaRPr lang="zh-CN" altLang="en-US" b="1" dirty="0">
              <a:solidFill>
                <a:srgbClr val="006AFF"/>
              </a:solidFill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4" name="AutoShape 4"/>
          <p:cNvSpPr/>
          <p:nvPr>
            <p:custDataLst>
              <p:tags r:id="rId1"/>
            </p:custDataLst>
          </p:nvPr>
        </p:nvSpPr>
        <p:spPr>
          <a:xfrm>
            <a:off x="596688" y="822748"/>
            <a:ext cx="14573673" cy="535305"/>
          </a:xfrm>
          <a:prstGeom prst="rect">
            <a:avLst/>
          </a:prstGeom>
          <a:noFill/>
          <a:ln w="12700">
            <a:noFill/>
            <a:prstDash val="solid"/>
          </a:ln>
        </p:spPr>
        <p:txBody>
          <a:bodyPr wrap="square" lIns="127000" tIns="63500" rIns="127000" bIns="63500" rtlCol="0" anchor="t">
            <a:spAutoFit/>
          </a:bodyPr>
          <a:p>
            <a:pPr indent="0" algn="l">
              <a:lnSpc>
                <a:spcPct val="83000"/>
              </a:lnSpc>
              <a:defRPr/>
            </a:pPr>
            <a:r>
              <a:rPr lang="en-US" sz="2400" b="1" i="0" u="none" strike="noStrike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微软雅黑" panose="020B0503020204020204" charset="-122"/>
              </a:rPr>
              <a:t>修改信息后等待再次审核</a:t>
            </a:r>
            <a:r>
              <a:rPr lang="en-US" sz="3200" b="1" i="0" u="none" strike="noStrike">
                <a:solidFill>
                  <a:srgbClr val="2E54A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微软雅黑" panose="020B0503020204020204" charset="-122"/>
              </a:rPr>
              <a:t>                                </a:t>
            </a:r>
            <a:endParaRPr lang="en-US" sz="1100"/>
          </a:p>
        </p:txBody>
      </p:sp>
      <p:pic>
        <p:nvPicPr>
          <p:cNvPr id="6" name="图片 5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749300" y="1358265"/>
            <a:ext cx="9923145" cy="5273675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0" name="图形 5"/>
          <p:cNvGrpSpPr/>
          <p:nvPr/>
        </p:nvGrpSpPr>
        <p:grpSpPr>
          <a:xfrm rot="5400000">
            <a:off x="30" y="167614"/>
            <a:ext cx="439737" cy="439794"/>
            <a:chOff x="3998722" y="-1589570"/>
            <a:chExt cx="439737" cy="439794"/>
          </a:xfrm>
          <a:solidFill>
            <a:schemeClr val="bg1"/>
          </a:solidFill>
        </p:grpSpPr>
        <p:sp>
          <p:nvSpPr>
            <p:cNvPr id="82" name="任意形状 81"/>
            <p:cNvSpPr/>
            <p:nvPr/>
          </p:nvSpPr>
          <p:spPr>
            <a:xfrm rot="5400000">
              <a:off x="4121975" y="-1466259"/>
              <a:ext cx="316484" cy="316484"/>
            </a:xfrm>
            <a:custGeom>
              <a:avLst/>
              <a:gdLst>
                <a:gd name="connsiteX0" fmla="*/ 0 w 316484"/>
                <a:gd name="connsiteY0" fmla="*/ 0 h 316484"/>
                <a:gd name="connsiteX1" fmla="*/ 316484 w 316484"/>
                <a:gd name="connsiteY1" fmla="*/ 0 h 316484"/>
                <a:gd name="connsiteX2" fmla="*/ 316484 w 316484"/>
                <a:gd name="connsiteY2" fmla="*/ 316484 h 316484"/>
                <a:gd name="connsiteX3" fmla="*/ 0 w 316484"/>
                <a:gd name="connsiteY3" fmla="*/ 316484 h 3164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16484" h="316484">
                  <a:moveTo>
                    <a:pt x="0" y="0"/>
                  </a:moveTo>
                  <a:lnTo>
                    <a:pt x="316484" y="0"/>
                  </a:lnTo>
                  <a:lnTo>
                    <a:pt x="316484" y="316484"/>
                  </a:lnTo>
                  <a:lnTo>
                    <a:pt x="0" y="316484"/>
                  </a:lnTo>
                  <a:close/>
                </a:path>
              </a:pathLst>
            </a:custGeom>
            <a:grpFill/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83" name="任意形状 82"/>
            <p:cNvSpPr/>
            <p:nvPr/>
          </p:nvSpPr>
          <p:spPr>
            <a:xfrm rot="5400000">
              <a:off x="3998722" y="-1589570"/>
              <a:ext cx="123316" cy="123316"/>
            </a:xfrm>
            <a:custGeom>
              <a:avLst/>
              <a:gdLst>
                <a:gd name="connsiteX0" fmla="*/ 0 w 123316"/>
                <a:gd name="connsiteY0" fmla="*/ 0 h 123316"/>
                <a:gd name="connsiteX1" fmla="*/ 123317 w 123316"/>
                <a:gd name="connsiteY1" fmla="*/ 0 h 123316"/>
                <a:gd name="connsiteX2" fmla="*/ 123317 w 123316"/>
                <a:gd name="connsiteY2" fmla="*/ 123317 h 123316"/>
                <a:gd name="connsiteX3" fmla="*/ 0 w 123316"/>
                <a:gd name="connsiteY3" fmla="*/ 123317 h 1233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3316" h="123316">
                  <a:moveTo>
                    <a:pt x="0" y="0"/>
                  </a:moveTo>
                  <a:lnTo>
                    <a:pt x="123317" y="0"/>
                  </a:lnTo>
                  <a:lnTo>
                    <a:pt x="123317" y="123317"/>
                  </a:lnTo>
                  <a:lnTo>
                    <a:pt x="0" y="123317"/>
                  </a:lnTo>
                  <a:close/>
                </a:path>
              </a:pathLst>
            </a:custGeom>
            <a:grpFill/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</p:grpSp>
      <p:sp>
        <p:nvSpPr>
          <p:cNvPr id="15" name="文本框 14"/>
          <p:cNvSpPr txBox="1"/>
          <p:nvPr/>
        </p:nvSpPr>
        <p:spPr>
          <a:xfrm>
            <a:off x="439797" y="1838867"/>
            <a:ext cx="2308860" cy="830997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indent="0" algn="l">
              <a:lnSpc>
                <a:spcPct val="100000"/>
              </a:lnSpc>
            </a:pPr>
            <a:r>
              <a:rPr lang="zh-CN" sz="48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目录</a:t>
            </a:r>
            <a:endParaRPr lang="zh-CN" sz="4800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26" name="文本框 25"/>
          <p:cNvSpPr txBox="1"/>
          <p:nvPr/>
        </p:nvSpPr>
        <p:spPr>
          <a:xfrm>
            <a:off x="8074414" y="1594527"/>
            <a:ext cx="3715385" cy="7683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40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  <a:sym typeface="+mn-ea"/>
              </a:rPr>
              <a:t>媒体注册</a:t>
            </a:r>
            <a:r>
              <a:rPr kumimoji="0" lang="zh-CN" altLang="en-US" sz="40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  <a:sym typeface="+mn-ea"/>
              </a:rPr>
              <a:t>流程</a:t>
            </a:r>
            <a:endParaRPr kumimoji="0" lang="zh-CN" altLang="en-US" sz="40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  <a:sym typeface="+mn-ea"/>
            </a:endParaRPr>
          </a:p>
        </p:txBody>
      </p:sp>
      <p:sp>
        <p:nvSpPr>
          <p:cNvPr id="45" name="文本框 44"/>
          <p:cNvSpPr txBox="1"/>
          <p:nvPr/>
        </p:nvSpPr>
        <p:spPr>
          <a:xfrm>
            <a:off x="8074414" y="2611662"/>
            <a:ext cx="3715385" cy="7683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40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  <a:sym typeface="+mn-ea"/>
              </a:rPr>
              <a:t>媒体注册（</a:t>
            </a:r>
            <a:r>
              <a:rPr kumimoji="0" lang="zh-CN" altLang="en-US" sz="40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  <a:sym typeface="+mn-ea"/>
              </a:rPr>
              <a:t>新）</a:t>
            </a:r>
            <a:endParaRPr kumimoji="0" lang="zh-CN" altLang="en-US" sz="40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  <a:sym typeface="+mn-ea"/>
            </a:endParaRPr>
          </a:p>
        </p:txBody>
      </p:sp>
      <p:sp>
        <p:nvSpPr>
          <p:cNvPr id="55" name="文本框 54"/>
          <p:cNvSpPr txBox="1"/>
          <p:nvPr/>
        </p:nvSpPr>
        <p:spPr>
          <a:xfrm>
            <a:off x="7990205" y="3823970"/>
            <a:ext cx="4278630" cy="7683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40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  <a:sym typeface="+mn-ea"/>
              </a:rPr>
              <a:t>媒体注册（</a:t>
            </a:r>
            <a:r>
              <a:rPr kumimoji="0" lang="zh-CN" altLang="en-US" sz="40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  <a:sym typeface="+mn-ea"/>
              </a:rPr>
              <a:t>往届）</a:t>
            </a:r>
            <a:endParaRPr kumimoji="0" lang="zh-CN" altLang="en-US" sz="40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  <a:sym typeface="+mn-ea"/>
            </a:endParaRPr>
          </a:p>
        </p:txBody>
      </p:sp>
      <p:sp>
        <p:nvSpPr>
          <p:cNvPr id="56" name="文本框 55"/>
          <p:cNvSpPr txBox="1"/>
          <p:nvPr/>
        </p:nvSpPr>
        <p:spPr>
          <a:xfrm>
            <a:off x="8074414" y="5036457"/>
            <a:ext cx="3715385" cy="7683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40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  <a:sym typeface="+mn-ea"/>
              </a:rPr>
              <a:t>媒体中心</a:t>
            </a:r>
            <a:r>
              <a:rPr kumimoji="0" lang="zh-CN" altLang="en-US" sz="40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  <a:sym typeface="+mn-ea"/>
              </a:rPr>
              <a:t>登录</a:t>
            </a:r>
            <a:endParaRPr kumimoji="0" lang="zh-CN" altLang="en-US" sz="40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  <a:sym typeface="+mn-ea"/>
            </a:endParaRPr>
          </a:p>
        </p:txBody>
      </p:sp>
      <p:sp>
        <p:nvSpPr>
          <p:cNvPr id="60" name="文本框 59"/>
          <p:cNvSpPr txBox="1"/>
          <p:nvPr/>
        </p:nvSpPr>
        <p:spPr>
          <a:xfrm>
            <a:off x="439796" y="823204"/>
            <a:ext cx="3824111" cy="1015663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indent="0" algn="l">
              <a:lnSpc>
                <a:spcPct val="100000"/>
              </a:lnSpc>
            </a:pPr>
            <a:r>
              <a:rPr lang="en-GB" altLang="zh-CN" sz="60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Contents</a:t>
            </a:r>
            <a:endParaRPr lang="zh-CN" sz="6000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-苹方常规32号"/>
          <p:cNvSpPr txBox="1"/>
          <p:nvPr/>
        </p:nvSpPr>
        <p:spPr>
          <a:xfrm>
            <a:off x="596632" y="157131"/>
            <a:ext cx="3302000" cy="542925"/>
          </a:xfrm>
          <a:prstGeom prst="rect">
            <a:avLst/>
          </a:prstGeom>
          <a:ln w="12700">
            <a:miter lim="400000"/>
          </a:ln>
        </p:spPr>
        <p:txBody>
          <a:bodyPr wrap="none" lIns="25400" tIns="25400" rIns="25400" bIns="25400">
            <a:spAutoFit/>
          </a:bodyPr>
          <a:lstStyle>
            <a:lvl1pPr algn="l">
              <a:defRPr sz="3200" b="0">
                <a:latin typeface="PingFang SC Regular" panose="020B0400000000000000" charset="-122"/>
                <a:ea typeface="PingFang SC Regular" panose="020B0400000000000000" charset="-122"/>
                <a:cs typeface="PingFang SC Regular" panose="020B0400000000000000" charset="-122"/>
                <a:sym typeface="PingFang SC Regular" panose="020B0400000000000000" charset="-122"/>
              </a:defRPr>
            </a:lvl1pPr>
          </a:lstStyle>
          <a:p>
            <a:r>
              <a:rPr lang="zh-CN" altLang="en-US" b="1" dirty="0">
                <a:solidFill>
                  <a:srgbClr val="006AFF"/>
                </a:solidFill>
                <a:latin typeface="微软雅黑" panose="020B0503020204020204" charset="-122"/>
                <a:ea typeface="微软雅黑" panose="020B0503020204020204" charset="-122"/>
                <a:cs typeface="+mn-cs"/>
              </a:rPr>
              <a:t>媒体中心菜单</a:t>
            </a:r>
            <a:r>
              <a:rPr lang="zh-CN" altLang="en-US" b="1" dirty="0">
                <a:solidFill>
                  <a:srgbClr val="006AFF"/>
                </a:solidFill>
                <a:latin typeface="微软雅黑" panose="020B0503020204020204" charset="-122"/>
                <a:ea typeface="微软雅黑" panose="020B0503020204020204" charset="-122"/>
                <a:cs typeface="+mn-cs"/>
              </a:rPr>
              <a:t>操作</a:t>
            </a:r>
            <a:endParaRPr lang="zh-CN" altLang="en-US" b="1" dirty="0">
              <a:solidFill>
                <a:srgbClr val="006AFF"/>
              </a:solidFill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4" name="AutoShape 4"/>
          <p:cNvSpPr/>
          <p:nvPr>
            <p:custDataLst>
              <p:tags r:id="rId1"/>
            </p:custDataLst>
          </p:nvPr>
        </p:nvSpPr>
        <p:spPr>
          <a:xfrm>
            <a:off x="596688" y="872490"/>
            <a:ext cx="14573673" cy="535305"/>
          </a:xfrm>
          <a:prstGeom prst="rect">
            <a:avLst/>
          </a:prstGeom>
          <a:noFill/>
          <a:ln w="12700">
            <a:noFill/>
            <a:prstDash val="solid"/>
          </a:ln>
        </p:spPr>
        <p:txBody>
          <a:bodyPr wrap="square" lIns="127000" tIns="63500" rIns="127000" bIns="63500" rtlCol="0" anchor="t">
            <a:spAutoFit/>
          </a:bodyPr>
          <a:p>
            <a:pPr indent="0" algn="l">
              <a:lnSpc>
                <a:spcPct val="83000"/>
              </a:lnSpc>
              <a:defRPr/>
            </a:pPr>
            <a:r>
              <a:rPr lang="en-US" sz="2400" b="1" i="0" u="none" strike="noStrike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微软雅黑" panose="020B0503020204020204" charset="-122"/>
              </a:rPr>
              <a:t>账号信息：可修改基本信息，</a:t>
            </a:r>
            <a:r>
              <a:rPr lang="en-US" sz="2400" b="1" i="0" u="none" strike="noStrike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微软雅黑" panose="020B0503020204020204" charset="-122"/>
              </a:rPr>
              <a:t>设置密码</a:t>
            </a:r>
            <a:r>
              <a:rPr lang="en-US" sz="3200" b="1" i="0" u="none" strike="noStrike">
                <a:solidFill>
                  <a:srgbClr val="2E54A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微软雅黑" panose="020B0503020204020204" charset="-122"/>
              </a:rPr>
              <a:t>                                </a:t>
            </a:r>
            <a:endParaRPr lang="en-US" sz="1100"/>
          </a:p>
        </p:txBody>
      </p:sp>
      <p:pic>
        <p:nvPicPr>
          <p:cNvPr id="7" name="图片 6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1189355" y="1407795"/>
            <a:ext cx="9813925" cy="5240020"/>
          </a:xfrm>
          <a:prstGeom prst="rect">
            <a:avLst/>
          </a:prstGeo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-苹方常规32号"/>
          <p:cNvSpPr txBox="1"/>
          <p:nvPr/>
        </p:nvSpPr>
        <p:spPr>
          <a:xfrm>
            <a:off x="596632" y="157131"/>
            <a:ext cx="3302000" cy="542925"/>
          </a:xfrm>
          <a:prstGeom prst="rect">
            <a:avLst/>
          </a:prstGeom>
          <a:ln w="12700">
            <a:miter lim="400000"/>
          </a:ln>
        </p:spPr>
        <p:txBody>
          <a:bodyPr wrap="none" lIns="25400" tIns="25400" rIns="25400" bIns="25400">
            <a:spAutoFit/>
          </a:bodyPr>
          <a:lstStyle>
            <a:lvl1pPr algn="l">
              <a:defRPr sz="3200" b="0">
                <a:latin typeface="PingFang SC Regular" panose="020B0400000000000000" charset="-122"/>
                <a:ea typeface="PingFang SC Regular" panose="020B0400000000000000" charset="-122"/>
                <a:cs typeface="PingFang SC Regular" panose="020B0400000000000000" charset="-122"/>
                <a:sym typeface="PingFang SC Regular" panose="020B0400000000000000" charset="-122"/>
              </a:defRPr>
            </a:lvl1pPr>
          </a:lstStyle>
          <a:p>
            <a:r>
              <a:rPr lang="zh-CN" altLang="en-US" b="1" dirty="0">
                <a:solidFill>
                  <a:srgbClr val="006AFF"/>
                </a:solidFill>
                <a:latin typeface="微软雅黑" panose="020B0503020204020204" charset="-122"/>
                <a:ea typeface="微软雅黑" panose="020B0503020204020204" charset="-122"/>
                <a:cs typeface="+mn-cs"/>
              </a:rPr>
              <a:t>媒体中心菜单</a:t>
            </a:r>
            <a:r>
              <a:rPr lang="zh-CN" altLang="en-US" b="1" dirty="0">
                <a:solidFill>
                  <a:srgbClr val="006AFF"/>
                </a:solidFill>
                <a:latin typeface="微软雅黑" panose="020B0503020204020204" charset="-122"/>
                <a:ea typeface="微软雅黑" panose="020B0503020204020204" charset="-122"/>
                <a:cs typeface="+mn-cs"/>
              </a:rPr>
              <a:t>操作</a:t>
            </a:r>
            <a:endParaRPr lang="zh-CN" altLang="en-US" b="1" dirty="0">
              <a:solidFill>
                <a:srgbClr val="006AFF"/>
              </a:solidFill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4" name="AutoShape 4"/>
          <p:cNvSpPr/>
          <p:nvPr>
            <p:custDataLst>
              <p:tags r:id="rId1"/>
            </p:custDataLst>
          </p:nvPr>
        </p:nvSpPr>
        <p:spPr>
          <a:xfrm>
            <a:off x="548005" y="963295"/>
            <a:ext cx="11461750" cy="564515"/>
          </a:xfrm>
          <a:prstGeom prst="rect">
            <a:avLst/>
          </a:prstGeom>
          <a:noFill/>
          <a:ln w="12700">
            <a:noFill/>
            <a:prstDash val="solid"/>
          </a:ln>
        </p:spPr>
        <p:txBody>
          <a:bodyPr wrap="square" lIns="127000" tIns="63500" rIns="127000" bIns="63500" rtlCol="0" anchor="t">
            <a:noAutofit/>
          </a:bodyPr>
          <a:p>
            <a:pPr indent="0" algn="l">
              <a:lnSpc>
                <a:spcPct val="83000"/>
              </a:lnSpc>
              <a:defRPr/>
            </a:pPr>
            <a:r>
              <a:rPr lang="en-US" sz="2400" b="1" i="0" u="none" strike="noStrike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微软雅黑" panose="020B0503020204020204" charset="-122"/>
              </a:rPr>
              <a:t>素材中心：选择需要的素材点击下载按钮进行下载  </a:t>
            </a:r>
            <a:r>
              <a:rPr lang="en-US" sz="3200" b="1" i="0" u="none" strike="noStrike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微软雅黑" panose="020B0503020204020204" charset="-122"/>
              </a:rPr>
              <a:t>     </a:t>
            </a:r>
            <a:r>
              <a:rPr lang="en-US" sz="3200" b="1" i="0" u="none" strike="noStrike">
                <a:solidFill>
                  <a:srgbClr val="2E54A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微软雅黑" panose="020B0503020204020204" charset="-122"/>
              </a:rPr>
              <a:t>                 </a:t>
            </a:r>
            <a:endParaRPr lang="en-US" sz="1100"/>
          </a:p>
        </p:txBody>
      </p:sp>
      <p:pic>
        <p:nvPicPr>
          <p:cNvPr id="6" name="图片 5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/>
          <a:srcRect t="884"/>
          <a:stretch>
            <a:fillRect/>
          </a:stretch>
        </p:blipFill>
        <p:spPr>
          <a:xfrm>
            <a:off x="977900" y="1527810"/>
            <a:ext cx="9770110" cy="5196205"/>
          </a:xfrm>
          <a:prstGeom prst="rect">
            <a:avLst/>
          </a:prstGeo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4740352" y="2967335"/>
            <a:ext cx="3070071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sz="5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THANKS</a:t>
            </a:r>
            <a:endParaRPr kumimoji="1" lang="zh-CN" altLang="en-US" sz="5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560"/>
            <a:ext cx="12192000" cy="6832879"/>
          </a:xfrm>
          <a:prstGeom prst="rect">
            <a:avLst/>
          </a:prstGeom>
        </p:spPr>
      </p:pic>
      <p:grpSp>
        <p:nvGrpSpPr>
          <p:cNvPr id="10" name="图形 6"/>
          <p:cNvGrpSpPr/>
          <p:nvPr/>
        </p:nvGrpSpPr>
        <p:grpSpPr>
          <a:xfrm>
            <a:off x="-1" y="1"/>
            <a:ext cx="12192001" cy="6861178"/>
            <a:chOff x="8287575" y="-27495"/>
            <a:chExt cx="1987728" cy="1118615"/>
          </a:xfrm>
          <a:solidFill>
            <a:srgbClr val="006AFF"/>
          </a:solidFill>
        </p:grpSpPr>
        <p:sp>
          <p:nvSpPr>
            <p:cNvPr id="11" name="任意形状 10"/>
            <p:cNvSpPr/>
            <p:nvPr/>
          </p:nvSpPr>
          <p:spPr>
            <a:xfrm>
              <a:off x="8800401" y="340741"/>
              <a:ext cx="1474902" cy="750379"/>
            </a:xfrm>
            <a:custGeom>
              <a:avLst/>
              <a:gdLst>
                <a:gd name="connsiteX0" fmla="*/ 0 w 1602740"/>
                <a:gd name="connsiteY0" fmla="*/ 0 h 750379"/>
                <a:gd name="connsiteX1" fmla="*/ 1602740 w 1602740"/>
                <a:gd name="connsiteY1" fmla="*/ 0 h 750379"/>
                <a:gd name="connsiteX2" fmla="*/ 1602740 w 1602740"/>
                <a:gd name="connsiteY2" fmla="*/ 750379 h 750379"/>
                <a:gd name="connsiteX3" fmla="*/ 0 w 1602740"/>
                <a:gd name="connsiteY3" fmla="*/ 750379 h 7503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02740" h="750379">
                  <a:moveTo>
                    <a:pt x="0" y="0"/>
                  </a:moveTo>
                  <a:lnTo>
                    <a:pt x="1602740" y="0"/>
                  </a:lnTo>
                  <a:lnTo>
                    <a:pt x="1602740" y="750379"/>
                  </a:lnTo>
                  <a:lnTo>
                    <a:pt x="0" y="750379"/>
                  </a:lnTo>
                  <a:close/>
                </a:path>
              </a:pathLst>
            </a:custGeom>
            <a:grpFill/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 dirty="0"/>
            </a:p>
          </p:txBody>
        </p:sp>
        <p:grpSp>
          <p:nvGrpSpPr>
            <p:cNvPr id="12" name="图形 6"/>
            <p:cNvGrpSpPr/>
            <p:nvPr/>
          </p:nvGrpSpPr>
          <p:grpSpPr>
            <a:xfrm>
              <a:off x="8287575" y="-27495"/>
              <a:ext cx="512635" cy="512635"/>
              <a:chOff x="8287575" y="-27495"/>
              <a:chExt cx="512635" cy="512635"/>
            </a:xfrm>
            <a:grpFill/>
          </p:grpSpPr>
          <p:sp>
            <p:nvSpPr>
              <p:cNvPr id="13" name="任意形状 12"/>
              <p:cNvSpPr/>
              <p:nvPr/>
            </p:nvSpPr>
            <p:spPr>
              <a:xfrm>
                <a:off x="8431276" y="-27495"/>
                <a:ext cx="368934" cy="368935"/>
              </a:xfrm>
              <a:custGeom>
                <a:avLst/>
                <a:gdLst>
                  <a:gd name="connsiteX0" fmla="*/ 0 w 368934"/>
                  <a:gd name="connsiteY0" fmla="*/ 0 h 368935"/>
                  <a:gd name="connsiteX1" fmla="*/ 368935 w 368934"/>
                  <a:gd name="connsiteY1" fmla="*/ 0 h 368935"/>
                  <a:gd name="connsiteX2" fmla="*/ 368935 w 368934"/>
                  <a:gd name="connsiteY2" fmla="*/ 368935 h 368935"/>
                  <a:gd name="connsiteX3" fmla="*/ 0 w 368934"/>
                  <a:gd name="connsiteY3" fmla="*/ 368935 h 36893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68934" h="368935">
                    <a:moveTo>
                      <a:pt x="0" y="0"/>
                    </a:moveTo>
                    <a:lnTo>
                      <a:pt x="368935" y="0"/>
                    </a:lnTo>
                    <a:lnTo>
                      <a:pt x="368935" y="368935"/>
                    </a:lnTo>
                    <a:lnTo>
                      <a:pt x="0" y="368935"/>
                    </a:lnTo>
                    <a:close/>
                  </a:path>
                </a:pathLst>
              </a:custGeom>
              <a:grpFill/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15" name="任意形状 14"/>
              <p:cNvSpPr/>
              <p:nvPr/>
            </p:nvSpPr>
            <p:spPr>
              <a:xfrm>
                <a:off x="8287575" y="341376"/>
                <a:ext cx="143764" cy="143763"/>
              </a:xfrm>
              <a:custGeom>
                <a:avLst/>
                <a:gdLst>
                  <a:gd name="connsiteX0" fmla="*/ 0 w 143764"/>
                  <a:gd name="connsiteY0" fmla="*/ 0 h 143763"/>
                  <a:gd name="connsiteX1" fmla="*/ 143764 w 143764"/>
                  <a:gd name="connsiteY1" fmla="*/ 0 h 143763"/>
                  <a:gd name="connsiteX2" fmla="*/ 143764 w 143764"/>
                  <a:gd name="connsiteY2" fmla="*/ 143764 h 143763"/>
                  <a:gd name="connsiteX3" fmla="*/ 0 w 143764"/>
                  <a:gd name="connsiteY3" fmla="*/ 143764 h 1437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43764" h="143763">
                    <a:moveTo>
                      <a:pt x="0" y="0"/>
                    </a:moveTo>
                    <a:lnTo>
                      <a:pt x="143764" y="0"/>
                    </a:lnTo>
                    <a:lnTo>
                      <a:pt x="143764" y="143764"/>
                    </a:lnTo>
                    <a:lnTo>
                      <a:pt x="0" y="143764"/>
                    </a:lnTo>
                    <a:close/>
                  </a:path>
                </a:pathLst>
              </a:custGeom>
              <a:grpFill/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</p:grpSp>
      </p:grpSp>
      <p:pic>
        <p:nvPicPr>
          <p:cNvPr id="22" name="图片 2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64920" y="406400"/>
            <a:ext cx="1439069" cy="1315720"/>
          </a:xfrm>
          <a:prstGeom prst="rect">
            <a:avLst/>
          </a:prstGeom>
        </p:spPr>
      </p:pic>
      <p:sp>
        <p:nvSpPr>
          <p:cNvPr id="4" name="文本框 3"/>
          <p:cNvSpPr txBox="1"/>
          <p:nvPr/>
        </p:nvSpPr>
        <p:spPr>
          <a:xfrm>
            <a:off x="3146425" y="3717290"/>
            <a:ext cx="9046210" cy="13093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72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  <a:sym typeface="+mn-ea"/>
              </a:rPr>
              <a:t>媒体注册</a:t>
            </a:r>
            <a:r>
              <a:rPr kumimoji="0" lang="zh-CN" altLang="en-US" sz="72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  <a:sym typeface="+mn-ea"/>
              </a:rPr>
              <a:t>流程</a:t>
            </a:r>
            <a:endParaRPr kumimoji="0" lang="zh-CN" altLang="en-US" sz="72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  <a:sym typeface="+mn-ea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-苹方常规32号"/>
          <p:cNvSpPr txBox="1"/>
          <p:nvPr/>
        </p:nvSpPr>
        <p:spPr>
          <a:xfrm>
            <a:off x="596632" y="157131"/>
            <a:ext cx="2489200" cy="542925"/>
          </a:xfrm>
          <a:prstGeom prst="rect">
            <a:avLst/>
          </a:prstGeom>
          <a:ln w="12700">
            <a:miter lim="400000"/>
          </a:ln>
        </p:spPr>
        <p:txBody>
          <a:bodyPr wrap="none" lIns="25400" tIns="25400" rIns="25400" bIns="25400">
            <a:spAutoFit/>
          </a:bodyPr>
          <a:lstStyle>
            <a:lvl1pPr algn="l">
              <a:defRPr sz="3200" b="0">
                <a:latin typeface="PingFang SC Regular" panose="020B0400000000000000" charset="-122"/>
                <a:ea typeface="PingFang SC Regular" panose="020B0400000000000000" charset="-122"/>
                <a:cs typeface="PingFang SC Regular" panose="020B0400000000000000" charset="-122"/>
                <a:sym typeface="PingFang SC Regular" panose="020B0400000000000000" charset="-122"/>
              </a:defRPr>
            </a:lvl1pPr>
          </a:lstStyle>
          <a:p>
            <a:pPr algn="l">
              <a:lnSpc>
                <a:spcPct val="100000"/>
              </a:lnSpc>
              <a:buClrTx/>
              <a:buSzTx/>
              <a:buFontTx/>
            </a:pPr>
            <a:r>
              <a:rPr lang="zh-CN" altLang="en-US" b="1" dirty="0">
                <a:solidFill>
                  <a:srgbClr val="006AFF"/>
                </a:solidFill>
                <a:latin typeface="微软雅黑" panose="020B0503020204020204" charset="-122"/>
                <a:ea typeface="微软雅黑" panose="020B0503020204020204" charset="-122"/>
                <a:cs typeface="+mn-cs"/>
                <a:sym typeface="微软雅黑" panose="020B0503020204020204" charset="-122"/>
              </a:rPr>
              <a:t>媒体注册流程</a:t>
            </a:r>
            <a:endParaRPr lang="zh-CN" altLang="en-US" b="1" dirty="0">
              <a:solidFill>
                <a:srgbClr val="006AFF"/>
              </a:solidFill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4" name="AutoShape 4"/>
          <p:cNvSpPr/>
          <p:nvPr>
            <p:custDataLst>
              <p:tags r:id="rId1"/>
            </p:custDataLst>
          </p:nvPr>
        </p:nvSpPr>
        <p:spPr>
          <a:xfrm>
            <a:off x="10160" y="1329055"/>
            <a:ext cx="4572635" cy="202565"/>
          </a:xfrm>
          <a:prstGeom prst="rect">
            <a:avLst/>
          </a:prstGeom>
          <a:noFill/>
          <a:ln w="12700">
            <a:noFill/>
            <a:prstDash val="solid"/>
          </a:ln>
        </p:spPr>
        <p:txBody>
          <a:bodyPr wrap="square" lIns="127000" tIns="63500" rIns="127000" bIns="63500" rtlCol="0" anchor="t">
            <a:noAutofit/>
          </a:bodyPr>
          <a:p>
            <a:pPr indent="0" algn="l">
              <a:lnSpc>
                <a:spcPct val="83000"/>
              </a:lnSpc>
              <a:defRPr/>
            </a:pPr>
            <a:r>
              <a:rPr lang="en-US" sz="2400" b="0" i="0" u="none" strike="noStrike">
                <a:solidFill>
                  <a:srgbClr val="000000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1.</a:t>
            </a:r>
            <a:r>
              <a:rPr lang="en-US" sz="2400" b="0" i="0" u="none" strike="noStrike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宋体" panose="02010600030101010101" pitchFamily="2" charset="-122"/>
              </a:rPr>
              <a:t>媒体，注册后等待主办方审核</a:t>
            </a:r>
            <a:endParaRPr lang="en-US" sz="1100"/>
          </a:p>
        </p:txBody>
      </p:sp>
      <p:pic>
        <p:nvPicPr>
          <p:cNvPr id="5" name="Picture 5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/>
          <a:srcRect/>
          <a:stretch>
            <a:fillRect/>
          </a:stretch>
        </p:blipFill>
        <p:spPr>
          <a:xfrm>
            <a:off x="187960" y="2686685"/>
            <a:ext cx="11816715" cy="1957070"/>
          </a:xfrm>
          <a:prstGeom prst="rect">
            <a:avLst/>
          </a:prstGeom>
          <a:ln w="12700">
            <a:noFill/>
            <a:prstDash val="solid"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560"/>
            <a:ext cx="12192000" cy="6832879"/>
          </a:xfrm>
          <a:prstGeom prst="rect">
            <a:avLst/>
          </a:prstGeom>
        </p:spPr>
      </p:pic>
      <p:grpSp>
        <p:nvGrpSpPr>
          <p:cNvPr id="10" name="图形 6"/>
          <p:cNvGrpSpPr/>
          <p:nvPr/>
        </p:nvGrpSpPr>
        <p:grpSpPr>
          <a:xfrm>
            <a:off x="-1" y="1"/>
            <a:ext cx="12192001" cy="6861178"/>
            <a:chOff x="8287575" y="-27495"/>
            <a:chExt cx="1987728" cy="1118615"/>
          </a:xfrm>
          <a:solidFill>
            <a:srgbClr val="3701DF"/>
          </a:solidFill>
        </p:grpSpPr>
        <p:sp>
          <p:nvSpPr>
            <p:cNvPr id="11" name="任意形状 10"/>
            <p:cNvSpPr/>
            <p:nvPr/>
          </p:nvSpPr>
          <p:spPr>
            <a:xfrm>
              <a:off x="8800401" y="340741"/>
              <a:ext cx="1474902" cy="750379"/>
            </a:xfrm>
            <a:custGeom>
              <a:avLst/>
              <a:gdLst>
                <a:gd name="connsiteX0" fmla="*/ 0 w 1602740"/>
                <a:gd name="connsiteY0" fmla="*/ 0 h 750379"/>
                <a:gd name="connsiteX1" fmla="*/ 1602740 w 1602740"/>
                <a:gd name="connsiteY1" fmla="*/ 0 h 750379"/>
                <a:gd name="connsiteX2" fmla="*/ 1602740 w 1602740"/>
                <a:gd name="connsiteY2" fmla="*/ 750379 h 750379"/>
                <a:gd name="connsiteX3" fmla="*/ 0 w 1602740"/>
                <a:gd name="connsiteY3" fmla="*/ 750379 h 7503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02740" h="750379">
                  <a:moveTo>
                    <a:pt x="0" y="0"/>
                  </a:moveTo>
                  <a:lnTo>
                    <a:pt x="1602740" y="0"/>
                  </a:lnTo>
                  <a:lnTo>
                    <a:pt x="1602740" y="750379"/>
                  </a:lnTo>
                  <a:lnTo>
                    <a:pt x="0" y="750379"/>
                  </a:lnTo>
                  <a:close/>
                </a:path>
              </a:pathLst>
            </a:custGeom>
            <a:solidFill>
              <a:srgbClr val="3701DF"/>
            </a:solidFill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 dirty="0"/>
            </a:p>
          </p:txBody>
        </p:sp>
        <p:grpSp>
          <p:nvGrpSpPr>
            <p:cNvPr id="12" name="图形 6"/>
            <p:cNvGrpSpPr/>
            <p:nvPr/>
          </p:nvGrpSpPr>
          <p:grpSpPr>
            <a:xfrm>
              <a:off x="8287575" y="-27495"/>
              <a:ext cx="512635" cy="512635"/>
              <a:chOff x="8287575" y="-27495"/>
              <a:chExt cx="512635" cy="512635"/>
            </a:xfrm>
            <a:solidFill>
              <a:srgbClr val="3701DF"/>
            </a:solidFill>
          </p:grpSpPr>
          <p:sp>
            <p:nvSpPr>
              <p:cNvPr id="13" name="任意形状 12"/>
              <p:cNvSpPr/>
              <p:nvPr/>
            </p:nvSpPr>
            <p:spPr>
              <a:xfrm>
                <a:off x="8431276" y="-27495"/>
                <a:ext cx="368934" cy="368935"/>
              </a:xfrm>
              <a:custGeom>
                <a:avLst/>
                <a:gdLst>
                  <a:gd name="connsiteX0" fmla="*/ 0 w 368934"/>
                  <a:gd name="connsiteY0" fmla="*/ 0 h 368935"/>
                  <a:gd name="connsiteX1" fmla="*/ 368935 w 368934"/>
                  <a:gd name="connsiteY1" fmla="*/ 0 h 368935"/>
                  <a:gd name="connsiteX2" fmla="*/ 368935 w 368934"/>
                  <a:gd name="connsiteY2" fmla="*/ 368935 h 368935"/>
                  <a:gd name="connsiteX3" fmla="*/ 0 w 368934"/>
                  <a:gd name="connsiteY3" fmla="*/ 368935 h 36893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68934" h="368935">
                    <a:moveTo>
                      <a:pt x="0" y="0"/>
                    </a:moveTo>
                    <a:lnTo>
                      <a:pt x="368935" y="0"/>
                    </a:lnTo>
                    <a:lnTo>
                      <a:pt x="368935" y="368935"/>
                    </a:lnTo>
                    <a:lnTo>
                      <a:pt x="0" y="368935"/>
                    </a:lnTo>
                    <a:close/>
                  </a:path>
                </a:pathLst>
              </a:custGeom>
              <a:solidFill>
                <a:srgbClr val="3701DF"/>
              </a:solidFill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15" name="任意形状 14"/>
              <p:cNvSpPr/>
              <p:nvPr/>
            </p:nvSpPr>
            <p:spPr>
              <a:xfrm>
                <a:off x="8287575" y="341376"/>
                <a:ext cx="143764" cy="143763"/>
              </a:xfrm>
              <a:custGeom>
                <a:avLst/>
                <a:gdLst>
                  <a:gd name="connsiteX0" fmla="*/ 0 w 143764"/>
                  <a:gd name="connsiteY0" fmla="*/ 0 h 143763"/>
                  <a:gd name="connsiteX1" fmla="*/ 143764 w 143764"/>
                  <a:gd name="connsiteY1" fmla="*/ 0 h 143763"/>
                  <a:gd name="connsiteX2" fmla="*/ 143764 w 143764"/>
                  <a:gd name="connsiteY2" fmla="*/ 143764 h 143763"/>
                  <a:gd name="connsiteX3" fmla="*/ 0 w 143764"/>
                  <a:gd name="connsiteY3" fmla="*/ 143764 h 1437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43764" h="143763">
                    <a:moveTo>
                      <a:pt x="0" y="0"/>
                    </a:moveTo>
                    <a:lnTo>
                      <a:pt x="143764" y="0"/>
                    </a:lnTo>
                    <a:lnTo>
                      <a:pt x="143764" y="143764"/>
                    </a:lnTo>
                    <a:lnTo>
                      <a:pt x="0" y="143764"/>
                    </a:lnTo>
                    <a:close/>
                  </a:path>
                </a:pathLst>
              </a:custGeom>
              <a:solidFill>
                <a:srgbClr val="3701DF"/>
              </a:solidFill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</p:grpSp>
      </p:grpSp>
      <p:pic>
        <p:nvPicPr>
          <p:cNvPr id="22" name="图片 2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64920" y="406400"/>
            <a:ext cx="1439069" cy="1315720"/>
          </a:xfrm>
          <a:prstGeom prst="rect">
            <a:avLst/>
          </a:prstGeom>
        </p:spPr>
      </p:pic>
      <p:sp>
        <p:nvSpPr>
          <p:cNvPr id="16" name="文本框 15"/>
          <p:cNvSpPr txBox="1"/>
          <p:nvPr/>
        </p:nvSpPr>
        <p:spPr>
          <a:xfrm>
            <a:off x="3145790" y="3794760"/>
            <a:ext cx="9047480" cy="13093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lnSpc>
                <a:spcPct val="110000"/>
              </a:lnSpc>
              <a:defRPr/>
            </a:pPr>
            <a:r>
              <a:rPr lang="en-US" altLang="zh-CN" sz="72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  </a:t>
            </a:r>
            <a:r>
              <a:rPr lang="zh-CN" altLang="en-US" sz="72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媒体注册（</a:t>
            </a:r>
            <a:r>
              <a:rPr lang="zh-CN" altLang="en-US" sz="72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新）</a:t>
            </a:r>
            <a:endParaRPr lang="zh-CN" altLang="en-US" sz="7200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-苹方常规32号"/>
          <p:cNvSpPr txBox="1"/>
          <p:nvPr/>
        </p:nvSpPr>
        <p:spPr>
          <a:xfrm>
            <a:off x="596632" y="157131"/>
            <a:ext cx="1676400" cy="542925"/>
          </a:xfrm>
          <a:prstGeom prst="rect">
            <a:avLst/>
          </a:prstGeom>
          <a:ln w="12700">
            <a:miter lim="400000"/>
          </a:ln>
        </p:spPr>
        <p:txBody>
          <a:bodyPr wrap="none" lIns="25400" tIns="25400" rIns="25400" bIns="25400">
            <a:spAutoFit/>
          </a:bodyPr>
          <a:lstStyle>
            <a:lvl1pPr algn="l">
              <a:defRPr sz="3200" b="0">
                <a:latin typeface="PingFang SC Regular" panose="020B0400000000000000" charset="-122"/>
                <a:ea typeface="PingFang SC Regular" panose="020B0400000000000000" charset="-122"/>
                <a:cs typeface="PingFang SC Regular" panose="020B0400000000000000" charset="-122"/>
                <a:sym typeface="PingFang SC Regular" panose="020B0400000000000000" charset="-122"/>
              </a:defRPr>
            </a:lvl1pPr>
          </a:lstStyle>
          <a:p>
            <a:pPr algn="l">
              <a:lnSpc>
                <a:spcPct val="100000"/>
              </a:lnSpc>
              <a:buClrTx/>
              <a:buSzTx/>
              <a:buFontTx/>
            </a:pPr>
            <a:r>
              <a:rPr lang="zh-CN" altLang="en-US" b="1" dirty="0">
                <a:solidFill>
                  <a:srgbClr val="006AFF"/>
                </a:solidFill>
                <a:latin typeface="微软雅黑" panose="020B0503020204020204" charset="-122"/>
                <a:ea typeface="微软雅黑" panose="020B0503020204020204" charset="-122"/>
                <a:cs typeface="+mn-cs"/>
                <a:sym typeface="微软雅黑" panose="020B0503020204020204" charset="-122"/>
              </a:rPr>
              <a:t>媒体注册</a:t>
            </a:r>
            <a:endParaRPr lang="zh-CN" altLang="en-US" b="1" dirty="0">
              <a:solidFill>
                <a:srgbClr val="006AFF"/>
              </a:solidFill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4" name="AutoShape 4"/>
          <p:cNvSpPr/>
          <p:nvPr>
            <p:custDataLst>
              <p:tags r:id="rId1"/>
            </p:custDataLst>
          </p:nvPr>
        </p:nvSpPr>
        <p:spPr>
          <a:xfrm>
            <a:off x="596900" y="941070"/>
            <a:ext cx="10963275" cy="711200"/>
          </a:xfrm>
          <a:prstGeom prst="rect">
            <a:avLst/>
          </a:prstGeom>
          <a:noFill/>
          <a:ln w="12700">
            <a:noFill/>
            <a:prstDash val="solid"/>
          </a:ln>
        </p:spPr>
        <p:txBody>
          <a:bodyPr wrap="square" lIns="127000" tIns="63500" rIns="127000" bIns="63500" rtlCol="0" anchor="t">
            <a:noAutofit/>
          </a:bodyPr>
          <a:p>
            <a:pPr indent="0" algn="l">
              <a:lnSpc>
                <a:spcPct val="83000"/>
              </a:lnSpc>
              <a:defRPr/>
            </a:pPr>
            <a:r>
              <a:rPr lang="en-US" sz="2400" b="1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微软雅黑" panose="020B0503020204020204" charset="-122"/>
              </a:rPr>
              <a:t>数贸会官网www.gdte.org.cn，点击“数贸在线” ，进入媒体注册页面</a:t>
            </a:r>
            <a:endParaRPr lang="en-US" sz="2400" b="1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微软雅黑" panose="020B0503020204020204" charset="-122"/>
            </a:endParaRP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50515" y="2036445"/>
            <a:ext cx="6660515" cy="370332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-苹方常规32号"/>
          <p:cNvSpPr txBox="1"/>
          <p:nvPr/>
        </p:nvSpPr>
        <p:spPr>
          <a:xfrm>
            <a:off x="596632" y="157131"/>
            <a:ext cx="2489200" cy="542925"/>
          </a:xfrm>
          <a:prstGeom prst="rect">
            <a:avLst/>
          </a:prstGeom>
          <a:ln w="12700">
            <a:miter lim="400000"/>
          </a:ln>
        </p:spPr>
        <p:txBody>
          <a:bodyPr wrap="none" lIns="25400" tIns="25400" rIns="25400" bIns="25400">
            <a:spAutoFit/>
          </a:bodyPr>
          <a:lstStyle>
            <a:lvl1pPr algn="l">
              <a:defRPr sz="3200" b="0">
                <a:latin typeface="PingFang SC Regular" panose="020B0400000000000000" charset="-122"/>
                <a:ea typeface="PingFang SC Regular" panose="020B0400000000000000" charset="-122"/>
                <a:cs typeface="PingFang SC Regular" panose="020B0400000000000000" charset="-122"/>
                <a:sym typeface="PingFang SC Regular" panose="020B0400000000000000" charset="-122"/>
              </a:defRPr>
            </a:lvl1pPr>
          </a:lstStyle>
          <a:p>
            <a:pPr algn="l">
              <a:lnSpc>
                <a:spcPct val="100000"/>
              </a:lnSpc>
              <a:buClrTx/>
              <a:buSzTx/>
              <a:buFontTx/>
            </a:pPr>
            <a:r>
              <a:rPr lang="zh-CN" altLang="en-US" b="1" dirty="0">
                <a:solidFill>
                  <a:srgbClr val="006AFF"/>
                </a:solidFill>
                <a:latin typeface="微软雅黑" panose="020B0503020204020204" charset="-122"/>
                <a:ea typeface="微软雅黑" panose="020B0503020204020204" charset="-122"/>
                <a:cs typeface="+mn-cs"/>
                <a:sym typeface="微软雅黑" panose="020B0503020204020204" charset="-122"/>
              </a:rPr>
              <a:t>媒体注册流程</a:t>
            </a:r>
            <a:endParaRPr lang="zh-CN" altLang="en-US" b="1" dirty="0">
              <a:solidFill>
                <a:srgbClr val="006AFF"/>
              </a:solidFill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4" name="AutoShape 4"/>
          <p:cNvSpPr/>
          <p:nvPr>
            <p:custDataLst>
              <p:tags r:id="rId1"/>
            </p:custDataLst>
          </p:nvPr>
        </p:nvSpPr>
        <p:spPr>
          <a:xfrm>
            <a:off x="596900" y="980440"/>
            <a:ext cx="4559935" cy="518160"/>
          </a:xfrm>
          <a:prstGeom prst="rect">
            <a:avLst/>
          </a:prstGeom>
          <a:noFill/>
          <a:ln w="12700">
            <a:noFill/>
            <a:prstDash val="solid"/>
          </a:ln>
        </p:spPr>
        <p:txBody>
          <a:bodyPr wrap="square" lIns="127000" tIns="63500" rIns="127000" bIns="63500" rtlCol="0" anchor="t">
            <a:noAutofit/>
          </a:bodyPr>
          <a:p>
            <a:pPr indent="0" algn="l">
              <a:lnSpc>
                <a:spcPct val="83000"/>
              </a:lnSpc>
              <a:defRPr/>
            </a:pPr>
            <a:r>
              <a:rPr lang="zh-CN" altLang="en-US" sz="2400" b="1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微软雅黑" panose="020B0503020204020204" charset="-122"/>
              </a:rPr>
              <a:t>输入手机号或邮箱进行注册</a:t>
            </a:r>
            <a:endParaRPr lang="zh-CN" altLang="en-US" sz="2400" b="1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微软雅黑" panose="020B0503020204020204" charset="-122"/>
            </a:endParaRPr>
          </a:p>
        </p:txBody>
      </p:sp>
      <p:pic>
        <p:nvPicPr>
          <p:cNvPr id="6" name="图片 5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/>
          <a:srcRect l="230" t="836"/>
          <a:stretch>
            <a:fillRect/>
          </a:stretch>
        </p:blipFill>
        <p:spPr>
          <a:xfrm>
            <a:off x="497205" y="1623695"/>
            <a:ext cx="9277350" cy="4929505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-苹方常规32号"/>
          <p:cNvSpPr txBox="1"/>
          <p:nvPr/>
        </p:nvSpPr>
        <p:spPr>
          <a:xfrm>
            <a:off x="596632" y="157131"/>
            <a:ext cx="2489200" cy="542925"/>
          </a:xfrm>
          <a:prstGeom prst="rect">
            <a:avLst/>
          </a:prstGeom>
          <a:ln w="12700">
            <a:miter lim="400000"/>
          </a:ln>
        </p:spPr>
        <p:txBody>
          <a:bodyPr wrap="none" lIns="25400" tIns="25400" rIns="25400" bIns="25400">
            <a:spAutoFit/>
          </a:bodyPr>
          <a:lstStyle>
            <a:lvl1pPr algn="l">
              <a:defRPr sz="3200" b="0">
                <a:latin typeface="PingFang SC Regular" panose="020B0400000000000000" charset="-122"/>
                <a:ea typeface="PingFang SC Regular" panose="020B0400000000000000" charset="-122"/>
                <a:cs typeface="PingFang SC Regular" panose="020B0400000000000000" charset="-122"/>
                <a:sym typeface="PingFang SC Regular" panose="020B0400000000000000" charset="-122"/>
              </a:defRPr>
            </a:lvl1pPr>
          </a:lstStyle>
          <a:p>
            <a:pPr algn="l">
              <a:lnSpc>
                <a:spcPct val="100000"/>
              </a:lnSpc>
              <a:buClrTx/>
              <a:buSzTx/>
              <a:buFontTx/>
            </a:pPr>
            <a:r>
              <a:rPr lang="zh-CN" altLang="en-US" b="1" dirty="0">
                <a:solidFill>
                  <a:srgbClr val="006AFF"/>
                </a:solidFill>
                <a:latin typeface="微软雅黑" panose="020B0503020204020204" charset="-122"/>
                <a:ea typeface="微软雅黑" panose="020B0503020204020204" charset="-122"/>
                <a:cs typeface="+mn-cs"/>
                <a:sym typeface="微软雅黑" panose="020B0503020204020204" charset="-122"/>
              </a:rPr>
              <a:t>媒体注册流程</a:t>
            </a:r>
            <a:endParaRPr lang="zh-CN" altLang="en-US" b="1" dirty="0">
              <a:solidFill>
                <a:srgbClr val="006AFF"/>
              </a:solidFill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3" name="AutoShape 4"/>
          <p:cNvSpPr/>
          <p:nvPr>
            <p:custDataLst>
              <p:tags r:id="rId1"/>
            </p:custDataLst>
          </p:nvPr>
        </p:nvSpPr>
        <p:spPr>
          <a:xfrm>
            <a:off x="484505" y="842010"/>
            <a:ext cx="7183120" cy="589280"/>
          </a:xfrm>
          <a:prstGeom prst="rect">
            <a:avLst/>
          </a:prstGeom>
          <a:noFill/>
          <a:ln w="12700">
            <a:noFill/>
            <a:prstDash val="solid"/>
          </a:ln>
        </p:spPr>
        <p:txBody>
          <a:bodyPr wrap="square" lIns="127000" tIns="63500" rIns="127000" bIns="63500" rtlCol="0" anchor="t">
            <a:noAutofit/>
          </a:bodyPr>
          <a:p>
            <a:pPr indent="0" algn="l">
              <a:lnSpc>
                <a:spcPct val="83000"/>
              </a:lnSpc>
              <a:defRPr/>
            </a:pPr>
            <a:r>
              <a:rPr lang="en-US" sz="2400" b="1" i="0" u="none" strike="noStrike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微软雅黑" panose="020B0503020204020204" charset="-122"/>
              </a:rPr>
              <a:t>①填写基本信息-上传个人与证件照片</a:t>
            </a:r>
            <a:endParaRPr lang="en-US" sz="2400" b="1" i="0" u="none" strike="noStrike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微软雅黑" panose="020B0503020204020204" charset="-122"/>
            </a:endParaRPr>
          </a:p>
        </p:txBody>
      </p:sp>
      <p:sp>
        <p:nvSpPr>
          <p:cNvPr id="2" name="AutoShape 5"/>
          <p:cNvSpPr/>
          <p:nvPr>
            <p:custDataLst>
              <p:tags r:id="rId2"/>
            </p:custDataLst>
          </p:nvPr>
        </p:nvSpPr>
        <p:spPr>
          <a:xfrm>
            <a:off x="8799830" y="1501140"/>
            <a:ext cx="3392170" cy="5782310"/>
          </a:xfrm>
          <a:prstGeom prst="rect">
            <a:avLst/>
          </a:prstGeom>
          <a:noFill/>
          <a:ln w="12700">
            <a:noFill/>
            <a:prstDash val="solid"/>
          </a:ln>
        </p:spPr>
        <p:txBody>
          <a:bodyPr wrap="square" lIns="127000" tIns="63500" rIns="127000" bIns="63500" rtlCol="0" anchor="t">
            <a:noAutofit/>
          </a:bodyPr>
          <a:p>
            <a:pPr indent="0" algn="l">
              <a:lnSpc>
                <a:spcPct val="125000"/>
              </a:lnSpc>
              <a:defRPr/>
            </a:pPr>
            <a:r>
              <a:rPr lang="en-US" sz="2600" b="1" i="0" u="none" strike="noStrike">
                <a:solidFill>
                  <a:schemeClr val="tx1"/>
                </a:solidFill>
                <a:latin typeface="华文仿宋" panose="02010600040101010101" charset="-122"/>
                <a:ea typeface="华文仿宋" panose="02010600040101010101" charset="-122"/>
                <a:cs typeface="华文仿宋" panose="02010600040101010101" charset="-122"/>
                <a:sym typeface="华文仿宋" panose="02010600040101010101" charset="-122"/>
              </a:rPr>
              <a:t>1、输入</a:t>
            </a:r>
            <a:r>
              <a:rPr lang="en-US" sz="2600" b="1" i="0" u="none" strike="noStrike">
                <a:solidFill>
                  <a:srgbClr val="FF0000"/>
                </a:solidFill>
                <a:latin typeface="华文仿宋" panose="02010600040101010101" charset="-122"/>
                <a:ea typeface="华文仿宋" panose="02010600040101010101" charset="-122"/>
                <a:cs typeface="华文仿宋" panose="02010600040101010101" charset="-122"/>
                <a:sym typeface="华文仿宋" panose="02010600040101010101" charset="-122"/>
              </a:rPr>
              <a:t>个人信息</a:t>
            </a:r>
            <a:r>
              <a:rPr lang="en-US" sz="2600" b="1" i="0" u="none" strike="noStrike">
                <a:solidFill>
                  <a:schemeClr val="tx1"/>
                </a:solidFill>
                <a:latin typeface="华文仿宋" panose="02010600040101010101" charset="-122"/>
                <a:ea typeface="华文仿宋" panose="02010600040101010101" charset="-122"/>
                <a:cs typeface="华文仿宋" panose="02010600040101010101" charset="-122"/>
                <a:sym typeface="华文仿宋" panose="02010600040101010101" charset="-122"/>
              </a:rPr>
              <a:t>，打*为必填</a:t>
            </a:r>
            <a:endParaRPr lang="en-US" sz="1100">
              <a:solidFill>
                <a:schemeClr val="tx1"/>
              </a:solidFill>
            </a:endParaRPr>
          </a:p>
          <a:p>
            <a:pPr indent="0" algn="l">
              <a:lnSpc>
                <a:spcPct val="125000"/>
              </a:lnSpc>
            </a:pPr>
            <a:r>
              <a:rPr lang="en-US" sz="2600" b="1" i="0" u="none" strike="noStrike">
                <a:solidFill>
                  <a:schemeClr val="tx1"/>
                </a:solidFill>
                <a:latin typeface="华文仿宋" panose="02010600040101010101" charset="-122"/>
                <a:ea typeface="华文仿宋" panose="02010600040101010101" charset="-122"/>
                <a:cs typeface="华文仿宋" panose="02010600040101010101" charset="-122"/>
                <a:sym typeface="华文仿宋" panose="02010600040101010101" charset="-122"/>
              </a:rPr>
              <a:t>2、</a:t>
            </a:r>
            <a:r>
              <a:rPr lang="en-US" sz="2600" b="1" i="0" u="none" strike="noStrike">
                <a:solidFill>
                  <a:srgbClr val="FF0000"/>
                </a:solidFill>
                <a:latin typeface="华文仿宋" panose="02010600040101010101" charset="-122"/>
                <a:ea typeface="华文仿宋" panose="02010600040101010101" charset="-122"/>
                <a:cs typeface="华文仿宋" panose="02010600040101010101" charset="-122"/>
                <a:sym typeface="华文仿宋" panose="02010600040101010101" charset="-122"/>
              </a:rPr>
              <a:t>个人照片</a:t>
            </a:r>
            <a:r>
              <a:rPr lang="en-US" sz="2600" b="1" i="0" u="none" strike="noStrike">
                <a:solidFill>
                  <a:schemeClr val="tx1"/>
                </a:solidFill>
                <a:latin typeface="华文仿宋" panose="02010600040101010101" charset="-122"/>
                <a:ea typeface="华文仿宋" panose="02010600040101010101" charset="-122"/>
                <a:cs typeface="华文仿宋" panose="02010600040101010101" charset="-122"/>
                <a:sym typeface="华文仿宋" panose="02010600040101010101" charset="-122"/>
              </a:rPr>
              <a:t>上传大小不</a:t>
            </a:r>
            <a:r>
              <a:rPr lang="zh-CN" altLang="en-US" sz="2600" b="1" i="0" u="none" strike="noStrike">
                <a:solidFill>
                  <a:schemeClr val="tx1"/>
                </a:solidFill>
                <a:latin typeface="华文仿宋" panose="02010600040101010101" charset="-122"/>
                <a:ea typeface="华文仿宋" panose="02010600040101010101" charset="-122"/>
                <a:cs typeface="华文仿宋" panose="02010600040101010101" charset="-122"/>
                <a:sym typeface="华文仿宋" panose="02010600040101010101" charset="-122"/>
              </a:rPr>
              <a:t>大</a:t>
            </a:r>
            <a:r>
              <a:rPr lang="en-US" sz="2600" b="1" i="0" u="none" strike="noStrike">
                <a:solidFill>
                  <a:schemeClr val="tx1"/>
                </a:solidFill>
                <a:latin typeface="华文仿宋" panose="02010600040101010101" charset="-122"/>
                <a:ea typeface="华文仿宋" panose="02010600040101010101" charset="-122"/>
                <a:cs typeface="华文仿宋" panose="02010600040101010101" charset="-122"/>
                <a:sym typeface="华文仿宋" panose="02010600040101010101" charset="-122"/>
              </a:rPr>
              <a:t>于10M的jpg.jpeg.png.格式的一寸照</a:t>
            </a:r>
            <a:endParaRPr lang="en-US" sz="2600" b="1" i="0" u="none" strike="noStrike">
              <a:solidFill>
                <a:schemeClr val="tx1"/>
              </a:solidFill>
              <a:latin typeface="华文仿宋" panose="02010600040101010101" charset="-122"/>
              <a:ea typeface="华文仿宋" panose="02010600040101010101" charset="-122"/>
              <a:cs typeface="华文仿宋" panose="02010600040101010101" charset="-122"/>
              <a:sym typeface="华文仿宋" panose="02010600040101010101" charset="-122"/>
            </a:endParaRPr>
          </a:p>
          <a:p>
            <a:pPr indent="0" algn="l">
              <a:lnSpc>
                <a:spcPct val="125000"/>
              </a:lnSpc>
            </a:pPr>
            <a:r>
              <a:rPr lang="en-US" sz="2600" b="1" i="0" u="none" strike="noStrike">
                <a:solidFill>
                  <a:schemeClr val="tx1"/>
                </a:solidFill>
                <a:latin typeface="华文仿宋" panose="02010600040101010101" charset="-122"/>
                <a:ea typeface="华文仿宋" panose="02010600040101010101" charset="-122"/>
                <a:cs typeface="华文仿宋" panose="02010600040101010101" charset="-122"/>
                <a:sym typeface="华文仿宋" panose="02010600040101010101" charset="-122"/>
              </a:rPr>
              <a:t>3、</a:t>
            </a:r>
            <a:r>
              <a:rPr lang="en-US" sz="2600" b="1" i="0" u="none" strike="noStrike">
                <a:solidFill>
                  <a:srgbClr val="FF0000"/>
                </a:solidFill>
                <a:latin typeface="华文仿宋" panose="02010600040101010101" charset="-122"/>
                <a:ea typeface="华文仿宋" panose="02010600040101010101" charset="-122"/>
                <a:cs typeface="华文仿宋" panose="02010600040101010101" charset="-122"/>
                <a:sym typeface="华文仿宋" panose="02010600040101010101" charset="-122"/>
              </a:rPr>
              <a:t>记者证/单位证上传大小不</a:t>
            </a:r>
            <a:r>
              <a:rPr lang="zh-CN" altLang="en-US" sz="2600" b="1" i="0" u="none" strike="noStrike">
                <a:solidFill>
                  <a:srgbClr val="FF0000"/>
                </a:solidFill>
                <a:latin typeface="华文仿宋" panose="02010600040101010101" charset="-122"/>
                <a:ea typeface="华文仿宋" panose="02010600040101010101" charset="-122"/>
                <a:cs typeface="华文仿宋" panose="02010600040101010101" charset="-122"/>
                <a:sym typeface="华文仿宋" panose="02010600040101010101" charset="-122"/>
              </a:rPr>
              <a:t>大</a:t>
            </a:r>
            <a:r>
              <a:rPr lang="en-US" sz="2600" b="1" i="0" u="none" strike="noStrike">
                <a:solidFill>
                  <a:srgbClr val="FF0000"/>
                </a:solidFill>
                <a:latin typeface="华文仿宋" panose="02010600040101010101" charset="-122"/>
                <a:ea typeface="华文仿宋" panose="02010600040101010101" charset="-122"/>
                <a:cs typeface="华文仿宋" panose="02010600040101010101" charset="-122"/>
                <a:sym typeface="华文仿宋" panose="02010600040101010101" charset="-122"/>
              </a:rPr>
              <a:t>于10M</a:t>
            </a:r>
            <a:r>
              <a:rPr lang="en-US" sz="2600" b="1" i="0" u="none" strike="noStrike">
                <a:solidFill>
                  <a:schemeClr val="tx1"/>
                </a:solidFill>
                <a:latin typeface="华文仿宋" panose="02010600040101010101" charset="-122"/>
                <a:ea typeface="华文仿宋" panose="02010600040101010101" charset="-122"/>
                <a:cs typeface="华文仿宋" panose="02010600040101010101" charset="-122"/>
                <a:sym typeface="华文仿宋" panose="02010600040101010101" charset="-122"/>
              </a:rPr>
              <a:t>的.jpg</a:t>
            </a:r>
            <a:endParaRPr lang="en-US" sz="2600" b="1" i="0" u="none" strike="noStrike">
              <a:solidFill>
                <a:schemeClr val="tx1"/>
              </a:solidFill>
              <a:latin typeface="华文仿宋" panose="02010600040101010101" charset="-122"/>
              <a:ea typeface="华文仿宋" panose="02010600040101010101" charset="-122"/>
              <a:cs typeface="华文仿宋" panose="02010600040101010101" charset="-122"/>
              <a:sym typeface="华文仿宋" panose="02010600040101010101" charset="-122"/>
            </a:endParaRPr>
          </a:p>
          <a:p>
            <a:pPr indent="0" algn="l">
              <a:lnSpc>
                <a:spcPct val="125000"/>
              </a:lnSpc>
            </a:pPr>
            <a:r>
              <a:rPr lang="en-US" sz="2600" b="1" i="0" u="none" strike="noStrike">
                <a:solidFill>
                  <a:schemeClr val="tx1"/>
                </a:solidFill>
                <a:latin typeface="华文仿宋" panose="02010600040101010101" charset="-122"/>
                <a:ea typeface="华文仿宋" panose="02010600040101010101" charset="-122"/>
                <a:cs typeface="华文仿宋" panose="02010600040101010101" charset="-122"/>
                <a:sym typeface="华文仿宋" panose="02010600040101010101" charset="-122"/>
              </a:rPr>
              <a:t>.jpeg.png格式的照片</a:t>
            </a:r>
            <a:endParaRPr lang="en-US" sz="2600" b="1" i="0" u="none" strike="noStrike">
              <a:solidFill>
                <a:schemeClr val="tx1"/>
              </a:solidFill>
              <a:latin typeface="华文仿宋" panose="02010600040101010101" charset="-122"/>
              <a:ea typeface="华文仿宋" panose="02010600040101010101" charset="-122"/>
              <a:cs typeface="华文仿宋" panose="02010600040101010101" charset="-122"/>
              <a:sym typeface="华文仿宋" panose="02010600040101010101" charset="-122"/>
            </a:endParaRPr>
          </a:p>
        </p:txBody>
      </p:sp>
      <p:pic>
        <p:nvPicPr>
          <p:cNvPr id="6" name="Picture 6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4"/>
          <a:srcRect b="13734"/>
          <a:stretch>
            <a:fillRect/>
          </a:stretch>
        </p:blipFill>
        <p:spPr>
          <a:xfrm>
            <a:off x="4382135" y="1836420"/>
            <a:ext cx="4324985" cy="3888105"/>
          </a:xfrm>
          <a:prstGeom prst="rect">
            <a:avLst/>
          </a:prstGeom>
          <a:ln w="12700">
            <a:noFill/>
            <a:prstDash val="solid"/>
          </a:ln>
        </p:spPr>
      </p:pic>
      <p:pic>
        <p:nvPicPr>
          <p:cNvPr id="8" name="Picture 7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6"/>
          <a:srcRect/>
          <a:stretch>
            <a:fillRect/>
          </a:stretch>
        </p:blipFill>
        <p:spPr>
          <a:xfrm>
            <a:off x="373380" y="2437765"/>
            <a:ext cx="3866515" cy="2686050"/>
          </a:xfrm>
          <a:prstGeom prst="rect">
            <a:avLst/>
          </a:prstGeom>
          <a:ln w="12700">
            <a:noFill/>
            <a:prstDash val="solid"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-苹方常规32号"/>
          <p:cNvSpPr txBox="1"/>
          <p:nvPr/>
        </p:nvSpPr>
        <p:spPr>
          <a:xfrm>
            <a:off x="596632" y="157131"/>
            <a:ext cx="2489200" cy="542925"/>
          </a:xfrm>
          <a:prstGeom prst="rect">
            <a:avLst/>
          </a:prstGeom>
          <a:ln w="12700">
            <a:miter lim="400000"/>
          </a:ln>
        </p:spPr>
        <p:txBody>
          <a:bodyPr wrap="none" lIns="25400" tIns="25400" rIns="25400" bIns="25400">
            <a:spAutoFit/>
          </a:bodyPr>
          <a:lstStyle>
            <a:lvl1pPr algn="l">
              <a:defRPr sz="3200" b="0">
                <a:latin typeface="PingFang SC Regular" panose="020B0400000000000000" charset="-122"/>
                <a:ea typeface="PingFang SC Regular" panose="020B0400000000000000" charset="-122"/>
                <a:cs typeface="PingFang SC Regular" panose="020B0400000000000000" charset="-122"/>
                <a:sym typeface="PingFang SC Regular" panose="020B0400000000000000" charset="-122"/>
              </a:defRPr>
            </a:lvl1pPr>
          </a:lstStyle>
          <a:p>
            <a:pPr algn="l">
              <a:lnSpc>
                <a:spcPct val="100000"/>
              </a:lnSpc>
              <a:buClrTx/>
              <a:buSzTx/>
              <a:buFontTx/>
            </a:pPr>
            <a:r>
              <a:rPr lang="zh-CN" altLang="en-US" b="1" dirty="0">
                <a:solidFill>
                  <a:srgbClr val="006AFF"/>
                </a:solidFill>
                <a:latin typeface="微软雅黑" panose="020B0503020204020204" charset="-122"/>
                <a:ea typeface="微软雅黑" panose="020B0503020204020204" charset="-122"/>
                <a:cs typeface="+mn-cs"/>
                <a:sym typeface="微软雅黑" panose="020B0503020204020204" charset="-122"/>
              </a:rPr>
              <a:t>媒体注册流程</a:t>
            </a:r>
            <a:endParaRPr lang="zh-CN" altLang="en-US" b="1" dirty="0">
              <a:solidFill>
                <a:srgbClr val="006AFF"/>
              </a:solidFill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3" name="AutoShape 4"/>
          <p:cNvSpPr/>
          <p:nvPr>
            <p:custDataLst>
              <p:tags r:id="rId1"/>
            </p:custDataLst>
          </p:nvPr>
        </p:nvSpPr>
        <p:spPr>
          <a:xfrm>
            <a:off x="444500" y="913130"/>
            <a:ext cx="11303847" cy="433070"/>
          </a:xfrm>
          <a:prstGeom prst="rect">
            <a:avLst/>
          </a:prstGeom>
          <a:noFill/>
          <a:ln w="12700">
            <a:noFill/>
            <a:prstDash val="solid"/>
          </a:ln>
        </p:spPr>
        <p:txBody>
          <a:bodyPr wrap="square" lIns="127000" tIns="63500" rIns="127000" bIns="63500" rtlCol="0" anchor="t">
            <a:spAutoFit/>
          </a:bodyPr>
          <a:p>
            <a:pPr indent="0" algn="l">
              <a:lnSpc>
                <a:spcPct val="83000"/>
              </a:lnSpc>
              <a:defRPr/>
            </a:pPr>
            <a:r>
              <a:rPr lang="zh-CN" altLang="en-US" sz="2400" b="1" i="0" u="none" strike="noStrike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微软雅黑" panose="020B0503020204020204" charset="-122"/>
              </a:rPr>
              <a:t>②</a:t>
            </a:r>
            <a:r>
              <a:rPr lang="en-US" sz="2400" b="1" i="0" u="none" strike="noStrike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微软雅黑" panose="020B0503020204020204" charset="-122"/>
              </a:rPr>
              <a:t>确认信息无误                          </a:t>
            </a:r>
            <a:r>
              <a:rPr lang="zh-CN" altLang="en-US" sz="2400" b="1" i="0" u="none" strike="noStrike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微软雅黑" panose="020B0503020204020204" charset="-122"/>
              </a:rPr>
              <a:t>③</a:t>
            </a:r>
            <a:r>
              <a:rPr lang="en-US" sz="2400" b="1" i="0" u="none" strike="noStrike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微软雅黑" panose="020B0503020204020204" charset="-122"/>
              </a:rPr>
              <a:t>等待主办方审核通过</a:t>
            </a:r>
            <a:endParaRPr lang="en-US" sz="2400" b="1" i="0" u="none" strike="noStrike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微软雅黑" panose="020B0503020204020204" charset="-122"/>
            </a:endParaRPr>
          </a:p>
        </p:txBody>
      </p:sp>
      <p:pic>
        <p:nvPicPr>
          <p:cNvPr id="2" name="Picture 5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/>
          <a:srcRect/>
          <a:stretch>
            <a:fillRect/>
          </a:stretch>
        </p:blipFill>
        <p:spPr>
          <a:xfrm>
            <a:off x="361315" y="1819910"/>
            <a:ext cx="4022725" cy="4070350"/>
          </a:xfrm>
          <a:prstGeom prst="rect">
            <a:avLst/>
          </a:prstGeom>
          <a:ln w="12700">
            <a:noFill/>
            <a:prstDash val="solid"/>
          </a:ln>
        </p:spPr>
      </p:pic>
      <p:pic>
        <p:nvPicPr>
          <p:cNvPr id="6" name="Picture 6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5"/>
          <a:srcRect/>
          <a:stretch>
            <a:fillRect/>
          </a:stretch>
        </p:blipFill>
        <p:spPr>
          <a:xfrm>
            <a:off x="4841875" y="2453005"/>
            <a:ext cx="7157720" cy="2539365"/>
          </a:xfrm>
          <a:prstGeom prst="rect">
            <a:avLst/>
          </a:prstGeom>
          <a:ln w="12700">
            <a:noFill/>
            <a:prstDash val="solid"/>
          </a:ln>
        </p:spPr>
      </p:pic>
    </p:spTree>
  </p:cSld>
  <p:clrMapOvr>
    <a:masterClrMapping/>
  </p:clrMapOvr>
</p:sld>
</file>

<file path=ppt/tags/tag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00.xml><?xml version="1.0" encoding="utf-8"?>
<p:tagLst xmlns:p="http://schemas.openxmlformats.org/presentationml/2006/main">
  <p:tag name="RESOURCE_RECORD_KEY" val="{&quot;10&quot;:[50039267],&quot;13&quot;:[20481688],&quot;70&quot;:[3312619,3327354]}"/>
  <p:tag name="commondata" val="eyJoZGlkIjoiZjFmZWIzNDg2MmIzZjExOTIzMmViNTBmYTMwYTk0ZWYifQ=="/>
</p:tagLst>
</file>

<file path=ppt/tags/tag1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2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3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3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3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3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3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3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4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4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5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081"/>
</p:tagLst>
</file>

<file path=ppt/tags/tag5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081"/>
</p:tagLst>
</file>

<file path=ppt/tags/tag5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6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6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62.xml><?xml version="1.0" encoding="utf-8"?>
<p:tagLst xmlns:p="http://schemas.openxmlformats.org/presentationml/2006/main">
  <p:tag name="KSO_WM_TEMPLATE_THUMBS_INDEX" val="1、4、7、12、13、14、15、16、17、18、20、24、25、28、33、36、40、43、44"/>
  <p:tag name="KSO_WM_TEMPLATE_SUBCATEGORY" val="19"/>
  <p:tag name="KSO_WM_TAG_VERSION" val="1.0"/>
  <p:tag name="KSO_WM_BEAUTIFY_FLAG" val="#wm#"/>
  <p:tag name="KSO_WM_TEMPLATE_CATEGORY" val="custom"/>
  <p:tag name="KSO_WM_TEMPLATE_INDEX" val="20205081"/>
  <p:tag name="KSO_WM_TEMPLATE_MASTER_TYPE" val="0"/>
  <p:tag name="KSO_WM_TEMPLATE_COLOR_TYPE" val="1"/>
  <p:tag name="KSO_WM_UNIT_SHOW_EDIT_AREA_INDICATION" val="1"/>
</p:tagLst>
</file>

<file path=ppt/tags/tag63.xml><?xml version="1.0" encoding="utf-8"?>
<p:tagLst xmlns:p="http://schemas.openxmlformats.org/presentationml/2006/main">
  <p:tag name="KSO_WM_BEAUTIFY_FLAG" val=""/>
</p:tagLst>
</file>

<file path=ppt/tags/tag64.xml><?xml version="1.0" encoding="utf-8"?>
<p:tagLst xmlns:p="http://schemas.openxmlformats.org/presentationml/2006/main">
  <p:tag name="KSO_WM_BEAUTIFY_FLAG" val=""/>
</p:tagLst>
</file>

<file path=ppt/tags/tag65.xml><?xml version="1.0" encoding="utf-8"?>
<p:tagLst xmlns:p="http://schemas.openxmlformats.org/presentationml/2006/main">
  <p:tag name="KSO_WM_BEAUTIFY_FLAG" val=""/>
</p:tagLst>
</file>

<file path=ppt/tags/tag66.xml><?xml version="1.0" encoding="utf-8"?>
<p:tagLst xmlns:p="http://schemas.openxmlformats.org/presentationml/2006/main">
  <p:tag name="KSO_WM_BEAUTIFY_FLAG" val=""/>
</p:tagLst>
</file>

<file path=ppt/tags/tag67.xml><?xml version="1.0" encoding="utf-8"?>
<p:tagLst xmlns:p="http://schemas.openxmlformats.org/presentationml/2006/main">
  <p:tag name="KSO_WM_BEAUTIFY_FLAG" val=""/>
</p:tagLst>
</file>

<file path=ppt/tags/tag68.xml><?xml version="1.0" encoding="utf-8"?>
<p:tagLst xmlns:p="http://schemas.openxmlformats.org/presentationml/2006/main">
  <p:tag name="KSO_WM_BEAUTIFY_FLAG" val=""/>
</p:tagLst>
</file>

<file path=ppt/tags/tag69.xml><?xml version="1.0" encoding="utf-8"?>
<p:tagLst xmlns:p="http://schemas.openxmlformats.org/presentationml/2006/main">
  <p:tag name="KSO_WM_BEAUTIFY_FLAG" val=""/>
</p:tagLst>
</file>

<file path=ppt/tags/tag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70.xml><?xml version="1.0" encoding="utf-8"?>
<p:tagLst xmlns:p="http://schemas.openxmlformats.org/presentationml/2006/main">
  <p:tag name="KSO_WM_BEAUTIFY_FLAG" val=""/>
</p:tagLst>
</file>

<file path=ppt/tags/tag71.xml><?xml version="1.0" encoding="utf-8"?>
<p:tagLst xmlns:p="http://schemas.openxmlformats.org/presentationml/2006/main">
  <p:tag name="KSO_WM_BEAUTIFY_FLAG" val=""/>
</p:tagLst>
</file>

<file path=ppt/tags/tag72.xml><?xml version="1.0" encoding="utf-8"?>
<p:tagLst xmlns:p="http://schemas.openxmlformats.org/presentationml/2006/main">
  <p:tag name="KSO_WM_BEAUTIFY_FLAG" val=""/>
</p:tagLst>
</file>

<file path=ppt/tags/tag73.xml><?xml version="1.0" encoding="utf-8"?>
<p:tagLst xmlns:p="http://schemas.openxmlformats.org/presentationml/2006/main">
  <p:tag name="KSO_WM_BEAUTIFY_FLAG" val=""/>
</p:tagLst>
</file>

<file path=ppt/tags/tag74.xml><?xml version="1.0" encoding="utf-8"?>
<p:tagLst xmlns:p="http://schemas.openxmlformats.org/presentationml/2006/main">
  <p:tag name="KSO_WM_BEAUTIFY_FLAG" val=""/>
</p:tagLst>
</file>

<file path=ppt/tags/tag75.xml><?xml version="1.0" encoding="utf-8"?>
<p:tagLst xmlns:p="http://schemas.openxmlformats.org/presentationml/2006/main">
  <p:tag name="KSO_WM_BEAUTIFY_FLAG" val=""/>
</p:tagLst>
</file>

<file path=ppt/tags/tag76.xml><?xml version="1.0" encoding="utf-8"?>
<p:tagLst xmlns:p="http://schemas.openxmlformats.org/presentationml/2006/main">
  <p:tag name="KSO_WM_BEAUTIFY_FLAG" val=""/>
</p:tagLst>
</file>

<file path=ppt/tags/tag77.xml><?xml version="1.0" encoding="utf-8"?>
<p:tagLst xmlns:p="http://schemas.openxmlformats.org/presentationml/2006/main">
  <p:tag name="KSO_WM_BEAUTIFY_FLAG" val=""/>
</p:tagLst>
</file>

<file path=ppt/tags/tag78.xml><?xml version="1.0" encoding="utf-8"?>
<p:tagLst xmlns:p="http://schemas.openxmlformats.org/presentationml/2006/main">
  <p:tag name="KSO_WM_BEAUTIFY_FLAG" val=""/>
</p:tagLst>
</file>

<file path=ppt/tags/tag79.xml><?xml version="1.0" encoding="utf-8"?>
<p:tagLst xmlns:p="http://schemas.openxmlformats.org/presentationml/2006/main">
  <p:tag name="KSO_WM_BEAUTIFY_FLAG" val=""/>
</p:tagLst>
</file>

<file path=ppt/tags/tag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80.xml><?xml version="1.0" encoding="utf-8"?>
<p:tagLst xmlns:p="http://schemas.openxmlformats.org/presentationml/2006/main">
  <p:tag name="KSO_WM_BEAUTIFY_FLAG" val=""/>
</p:tagLst>
</file>

<file path=ppt/tags/tag81.xml><?xml version="1.0" encoding="utf-8"?>
<p:tagLst xmlns:p="http://schemas.openxmlformats.org/presentationml/2006/main">
  <p:tag name="KSO_WM_BEAUTIFY_FLAG" val=""/>
</p:tagLst>
</file>

<file path=ppt/tags/tag82.xml><?xml version="1.0" encoding="utf-8"?>
<p:tagLst xmlns:p="http://schemas.openxmlformats.org/presentationml/2006/main">
  <p:tag name="KSO_WM_BEAUTIFY_FLAG" val=""/>
</p:tagLst>
</file>

<file path=ppt/tags/tag83.xml><?xml version="1.0" encoding="utf-8"?>
<p:tagLst xmlns:p="http://schemas.openxmlformats.org/presentationml/2006/main">
  <p:tag name="KSO_WM_BEAUTIFY_FLAG" val=""/>
</p:tagLst>
</file>

<file path=ppt/tags/tag84.xml><?xml version="1.0" encoding="utf-8"?>
<p:tagLst xmlns:p="http://schemas.openxmlformats.org/presentationml/2006/main">
  <p:tag name="KSO_WM_BEAUTIFY_FLAG" val=""/>
</p:tagLst>
</file>

<file path=ppt/tags/tag85.xml><?xml version="1.0" encoding="utf-8"?>
<p:tagLst xmlns:p="http://schemas.openxmlformats.org/presentationml/2006/main">
  <p:tag name="KSO_WM_BEAUTIFY_FLAG" val=""/>
</p:tagLst>
</file>

<file path=ppt/tags/tag86.xml><?xml version="1.0" encoding="utf-8"?>
<p:tagLst xmlns:p="http://schemas.openxmlformats.org/presentationml/2006/main">
  <p:tag name="KSO_WM_BEAUTIFY_FLAG" val=""/>
</p:tagLst>
</file>

<file path=ppt/tags/tag87.xml><?xml version="1.0" encoding="utf-8"?>
<p:tagLst xmlns:p="http://schemas.openxmlformats.org/presentationml/2006/main">
  <p:tag name="KSO_WM_BEAUTIFY_FLAG" val=""/>
</p:tagLst>
</file>

<file path=ppt/tags/tag88.xml><?xml version="1.0" encoding="utf-8"?>
<p:tagLst xmlns:p="http://schemas.openxmlformats.org/presentationml/2006/main">
  <p:tag name="KSO_WM_BEAUTIFY_FLAG" val=""/>
</p:tagLst>
</file>

<file path=ppt/tags/tag89.xml><?xml version="1.0" encoding="utf-8"?>
<p:tagLst xmlns:p="http://schemas.openxmlformats.org/presentationml/2006/main">
  <p:tag name="KSO_WM_BEAUTIFY_FLAG" val=""/>
</p:tagLst>
</file>

<file path=ppt/tags/tag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90.xml><?xml version="1.0" encoding="utf-8"?>
<p:tagLst xmlns:p="http://schemas.openxmlformats.org/presentationml/2006/main">
  <p:tag name="KSO_WM_BEAUTIFY_FLAG" val=""/>
</p:tagLst>
</file>

<file path=ppt/tags/tag91.xml><?xml version="1.0" encoding="utf-8"?>
<p:tagLst xmlns:p="http://schemas.openxmlformats.org/presentationml/2006/main">
  <p:tag name="KSO_WM_BEAUTIFY_FLAG" val=""/>
</p:tagLst>
</file>

<file path=ppt/tags/tag92.xml><?xml version="1.0" encoding="utf-8"?>
<p:tagLst xmlns:p="http://schemas.openxmlformats.org/presentationml/2006/main">
  <p:tag name="KSO_WM_BEAUTIFY_FLAG" val=""/>
</p:tagLst>
</file>

<file path=ppt/tags/tag93.xml><?xml version="1.0" encoding="utf-8"?>
<p:tagLst xmlns:p="http://schemas.openxmlformats.org/presentationml/2006/main">
  <p:tag name="KSO_WM_BEAUTIFY_FLAG" val=""/>
</p:tagLst>
</file>

<file path=ppt/tags/tag94.xml><?xml version="1.0" encoding="utf-8"?>
<p:tagLst xmlns:p="http://schemas.openxmlformats.org/presentationml/2006/main">
  <p:tag name="KSO_WM_BEAUTIFY_FLAG" val=""/>
</p:tagLst>
</file>

<file path=ppt/tags/tag95.xml><?xml version="1.0" encoding="utf-8"?>
<p:tagLst xmlns:p="http://schemas.openxmlformats.org/presentationml/2006/main">
  <p:tag name="KSO_WM_BEAUTIFY_FLAG" val=""/>
</p:tagLst>
</file>

<file path=ppt/tags/tag96.xml><?xml version="1.0" encoding="utf-8"?>
<p:tagLst xmlns:p="http://schemas.openxmlformats.org/presentationml/2006/main">
  <p:tag name="KSO_WM_BEAUTIFY_FLAG" val=""/>
</p:tagLst>
</file>

<file path=ppt/tags/tag97.xml><?xml version="1.0" encoding="utf-8"?>
<p:tagLst xmlns:p="http://schemas.openxmlformats.org/presentationml/2006/main">
  <p:tag name="KSO_WM_BEAUTIFY_FLAG" val=""/>
</p:tagLst>
</file>

<file path=ppt/tags/tag98.xml><?xml version="1.0" encoding="utf-8"?>
<p:tagLst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WPS">
  <a:themeElements>
    <a:clrScheme name="WPS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874CB"/>
      </a:accent1>
      <a:accent2>
        <a:srgbClr val="EE822F"/>
      </a:accent2>
      <a:accent3>
        <a:srgbClr val="F2BA02"/>
      </a:accent3>
      <a:accent4>
        <a:srgbClr val="75BD42"/>
      </a:accent4>
      <a:accent5>
        <a:srgbClr val="30C0B4"/>
      </a:accent5>
      <a:accent6>
        <a:srgbClr val="E54C5E"/>
      </a:accent6>
      <a:hlink>
        <a:srgbClr val="0026E5"/>
      </a:hlink>
      <a:folHlink>
        <a:srgbClr val="7E1FAD"/>
      </a:folHlink>
    </a:clrScheme>
    <a:fontScheme name="WPS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WPS">
      <a:fillStyleLst>
        <a:solidFill>
          <a:schemeClr val="phClr"/>
        </a:solidFill>
        <a:gradFill>
          <a:gsLst>
            <a:gs pos="0">
              <a:schemeClr val="phClr">
                <a:lumOff val="17500"/>
              </a:schemeClr>
            </a:gs>
            <a:gs pos="100000">
              <a:schemeClr val="phClr"/>
            </a:gs>
          </a:gsLst>
          <a:lin ang="2700000" scaled="0"/>
        </a:gradFill>
        <a:gradFill>
          <a:gsLst>
            <a:gs pos="0">
              <a:schemeClr val="phClr">
                <a:hueOff val="-2520000"/>
              </a:schemeClr>
            </a:gs>
            <a:gs pos="100000">
              <a:schemeClr val="phClr"/>
            </a:gs>
          </a:gsLst>
          <a:lin ang="27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gradFill>
            <a:gsLst>
              <a:gs pos="0">
                <a:schemeClr val="phClr">
                  <a:hueOff val="-4200000"/>
                </a:schemeClr>
              </a:gs>
              <a:gs pos="100000">
                <a:schemeClr val="phClr"/>
              </a:gs>
            </a:gsLst>
            <a:lin ang="2700000" scaled="1"/>
          </a:gradFill>
          <a:prstDash val="solid"/>
          <a:miter lim="800000"/>
        </a:ln>
      </a:lnStyleLst>
      <a:effectStyleLst>
        <a:effectStyle>
          <a:effectLst>
            <a:outerShdw blurRad="101600" dist="50800" dir="5400000" algn="ctr" rotWithShape="0">
              <a:schemeClr val="phClr">
                <a:alpha val="60000"/>
              </a:schemeClr>
            </a:outerShdw>
          </a:effectLst>
        </a:effectStyle>
        <a:effectStyle>
          <a:effectLst>
            <a:reflection stA="50000" endA="300" endPos="40000" dist="25400" dir="5400000" sy="-100000" algn="bl" rotWithShape="0"/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99.xml"/></Relationships>
</file>

<file path=customXml/item1.xml>��< ? x m l   v e r s i o n = " 1 . 0 "   s t a n d a l o n e = " y e s " ? > < s : c u s t o m D a t a   x m l n s = " h t t p : / / w w w . w p s . c n / o f f i c e D o c u m e n t / 2 0 1 3 / w p s C u s t o m D a t a "   x m l n s : s = " h t t p : / / w w w . w p s . c n / o f f i c e D o c u m e n t / 2 0 1 3 / w p s C u s t o m D a t a " > < e x t o b j s > < e x t o b j   n a m e = " F 3 5 B 0 B E E - F 1 8 A - 4 7 B B - 8 F C B - E 0 0 D A 2 F 2 6 3 5 D - 1 " > < e x t o b j d a t a   t y p e = " F 3 5 B 0 B E E - F 1 8 A - 4 7 B B - 8 F C B - E 0 0 D A 2 F 2 6 3 5 D "   d a t a = " e w o J I k R l c 2 l n b k l k I i A 6 I C J i O T J h O G U 0 M S 0 z Z W M 1 L T Q 4 Y T A t Y j Q 5 M i 0 z N D F m Z G V j Z D U y N z U i C n 0 K " / > < / e x t o b j > < e x t o b j   n a m e = " F 3 5 B 0 B E E - F 1 8 A - 4 7 B B - 8 F C B - E 0 0 D A 2 F 2 6 3 5 D - 2 " > < e x t o b j d a t a   t y p e = " F 3 5 B 0 B E E - F 1 8 A - 4 7 B B - 8 F C B - E 0 0 D A 2 F 2 6 3 5 D "   d a t a = " e w o J I k R l c 2 l n b k l k I i A 6 I C J i O T J h O G U 0 M S 0 z Z W M 1 L T Q 4 Y T A t Y j Q 5 M i 0 z N D F m Z G V j Z D U y N z U i C n 0 K " / > < / e x t o b j > < / e x t o b j s > < / s : c u s t o m D a t a > 
</file>

<file path=customXml/itemProps99.xml><?xml version="1.0" encoding="utf-8"?>
<ds:datastoreItem xmlns:ds="http://schemas.openxmlformats.org/officeDocument/2006/customXml" ds:itemID="{7AE65597-3F57-C347-8B1B-5029445069F6}">
  <ds:schemaRefs/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937</Words>
  <Application>WPS 演示</Application>
  <PresentationFormat>宽屏</PresentationFormat>
  <Paragraphs>95</Paragraphs>
  <Slides>22</Slides>
  <Notes>4</Notes>
  <HiddenSlides>0</HiddenSlides>
  <MMClips>0</MMClips>
  <ScaleCrop>false</ScaleCrop>
  <HeadingPairs>
    <vt:vector size="6" baseType="variant">
      <vt:variant>
        <vt:lpstr>已用的字体</vt:lpstr>
      </vt:variant>
      <vt:variant>
        <vt:i4>11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22</vt:i4>
      </vt:variant>
    </vt:vector>
  </HeadingPairs>
  <TitlesOfParts>
    <vt:vector size="34" baseType="lpstr">
      <vt:lpstr>Arial</vt:lpstr>
      <vt:lpstr>宋体</vt:lpstr>
      <vt:lpstr>Wingdings</vt:lpstr>
      <vt:lpstr>Wingdings</vt:lpstr>
      <vt:lpstr>黑体</vt:lpstr>
      <vt:lpstr>微软雅黑</vt:lpstr>
      <vt:lpstr>PingFang SC Regular</vt:lpstr>
      <vt:lpstr>Calibri</vt:lpstr>
      <vt:lpstr>华文仿宋</vt:lpstr>
      <vt:lpstr>Arial Unicode MS</vt:lpstr>
      <vt:lpstr>等线</vt:lpstr>
      <vt:lpstr>WPS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空白演示</dc:title>
  <dc:creator/>
  <cp:lastModifiedBy>Y</cp:lastModifiedBy>
  <cp:revision>283</cp:revision>
  <dcterms:created xsi:type="dcterms:W3CDTF">2025-08-01T15:56:00Z</dcterms:created>
  <dcterms:modified xsi:type="dcterms:W3CDTF">2025-08-27T02:12:38Z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2052-11.8.2.11978</vt:lpwstr>
  </property>
  <property fmtid="{D5CDD505-2E9C-101B-9397-08002B2CF9AE}" pid="3" name="ICV">
    <vt:lpwstr>8E4F79DB0B704F2B9A06777432B9614E</vt:lpwstr>
  </property>
</Properties>
</file>