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7"/>
  </p:handoutMasterIdLst>
  <p:sldIdLst>
    <p:sldId id="257" r:id="rId3"/>
    <p:sldId id="258" r:id="rId4"/>
    <p:sldId id="259" r:id="rId6"/>
    <p:sldId id="263" r:id="rId7"/>
    <p:sldId id="264" r:id="rId8"/>
    <p:sldId id="260" r:id="rId9"/>
    <p:sldId id="262" r:id="rId10"/>
    <p:sldId id="275" r:id="rId11"/>
    <p:sldId id="261" r:id="rId12"/>
    <p:sldId id="276" r:id="rId13"/>
    <p:sldId id="278" r:id="rId14"/>
    <p:sldId id="272" r:id="rId15"/>
    <p:sldId id="279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 Luo" initials="SL" lastIdx="1" clrIdx="0"/>
  <p:cmAuthor id="2001" name="骆倩怡_Znauj26B" initials="authorId_382814100" lastIdx="0" clrIdx="0"/>
  <p:cmAuthor id="2002" name="1005754446@qq.com" initials="1" lastIdx="1" clrIdx="13"/>
  <p:cmAuthor id="1" name="Administrator" initials="" lastIdx="0" clrIdx="0"/>
  <p:cmAuthor id="2" name="作者" initials="A" lastIdx="0" clrIdx="1"/>
  <p:cmAuthor id="3" name="carol" initials="c" lastIdx="7" clrIdx="2"/>
  <p:cmAuthor id="4" name="SAM" initials="S" lastIdx="1" clrIdx="3"/>
  <p:cmAuthor id="5" name="am" initials="a" lastIdx="1" clrIdx="4"/>
  <p:cmAuthor id="6" name="小珞_QjMfU7FR" initials="小" lastIdx="0" clrIdx="0"/>
  <p:cmAuthor id="7" name="熊仪_aYju7RJj" initials="熊" lastIdx="0" clrIdx="0"/>
  <p:cmAuthor id="8" name="yifei" initials="y" lastIdx="1" clrIdx="7"/>
  <p:cmAuthor id="9" name="ADMIN" initials="A" lastIdx="1" clrIdx="8"/>
  <p:cmAuthor id="12" name="shane" initials="s" lastIdx="1" clrIdx="11"/>
  <p:cmAuthor id="13" name="Gin" initials="G" lastIdx="1" clrIdx="12"/>
  <p:cmAuthor id="2000" name="二火_BFfyi6VJ" initials="authorId_2103341" lastIdx="166860770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0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 5"/>
          <p:cNvGrpSpPr/>
          <p:nvPr userDrawn="1"/>
        </p:nvGrpSpPr>
        <p:grpSpPr>
          <a:xfrm rot="5400000">
            <a:off x="30" y="167614"/>
            <a:ext cx="439737" cy="439794"/>
            <a:chOff x="3998722" y="-1589570"/>
            <a:chExt cx="439737" cy="439794"/>
          </a:xfrm>
          <a:solidFill>
            <a:srgbClr val="006AFF"/>
          </a:solidFill>
        </p:grpSpPr>
        <p:sp>
          <p:nvSpPr>
            <p:cNvPr id="5" name="任意形状 4"/>
            <p:cNvSpPr/>
            <p:nvPr/>
          </p:nvSpPr>
          <p:spPr>
            <a:xfrm rot="5400000">
              <a:off x="4121975" y="-1466259"/>
              <a:ext cx="316484" cy="316484"/>
            </a:xfrm>
            <a:custGeom>
              <a:avLst/>
              <a:gdLst>
                <a:gd name="connsiteX0" fmla="*/ 0 w 316484"/>
                <a:gd name="connsiteY0" fmla="*/ 0 h 316484"/>
                <a:gd name="connsiteX1" fmla="*/ 316484 w 316484"/>
                <a:gd name="connsiteY1" fmla="*/ 0 h 316484"/>
                <a:gd name="connsiteX2" fmla="*/ 316484 w 316484"/>
                <a:gd name="connsiteY2" fmla="*/ 316484 h 316484"/>
                <a:gd name="connsiteX3" fmla="*/ 0 w 316484"/>
                <a:gd name="connsiteY3" fmla="*/ 316484 h 31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84" h="316484">
                  <a:moveTo>
                    <a:pt x="0" y="0"/>
                  </a:moveTo>
                  <a:lnTo>
                    <a:pt x="316484" y="0"/>
                  </a:lnTo>
                  <a:lnTo>
                    <a:pt x="316484" y="316484"/>
                  </a:lnTo>
                  <a:lnTo>
                    <a:pt x="0" y="31648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 rot="5400000">
              <a:off x="3998722" y="-1589570"/>
              <a:ext cx="123316" cy="123316"/>
            </a:xfrm>
            <a:custGeom>
              <a:avLst/>
              <a:gdLst>
                <a:gd name="connsiteX0" fmla="*/ 0 w 123316"/>
                <a:gd name="connsiteY0" fmla="*/ 0 h 123316"/>
                <a:gd name="connsiteX1" fmla="*/ 123317 w 123316"/>
                <a:gd name="connsiteY1" fmla="*/ 0 h 123316"/>
                <a:gd name="connsiteX2" fmla="*/ 123317 w 123316"/>
                <a:gd name="connsiteY2" fmla="*/ 123317 h 123316"/>
                <a:gd name="connsiteX3" fmla="*/ 0 w 123316"/>
                <a:gd name="connsiteY3" fmla="*/ 123317 h 12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16" h="123316">
                  <a:moveTo>
                    <a:pt x="0" y="0"/>
                  </a:moveTo>
                  <a:lnTo>
                    <a:pt x="123317" y="0"/>
                  </a:lnTo>
                  <a:lnTo>
                    <a:pt x="123317" y="123317"/>
                  </a:lnTo>
                  <a:lnTo>
                    <a:pt x="0" y="12331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形状 6"/>
          <p:cNvSpPr/>
          <p:nvPr/>
        </p:nvSpPr>
        <p:spPr>
          <a:xfrm>
            <a:off x="0" y="-1"/>
            <a:ext cx="2676488" cy="2676488"/>
          </a:xfrm>
          <a:custGeom>
            <a:avLst/>
            <a:gdLst>
              <a:gd name="connsiteX0" fmla="*/ 0 w 720979"/>
              <a:gd name="connsiteY0" fmla="*/ 0 h 720979"/>
              <a:gd name="connsiteX1" fmla="*/ 720979 w 720979"/>
              <a:gd name="connsiteY1" fmla="*/ 0 h 720979"/>
              <a:gd name="connsiteX2" fmla="*/ 720979 w 720979"/>
              <a:gd name="connsiteY2" fmla="*/ 720979 h 720979"/>
              <a:gd name="connsiteX3" fmla="*/ 0 w 720979"/>
              <a:gd name="connsiteY3" fmla="*/ 720979 h 72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79" h="720979">
                <a:moveTo>
                  <a:pt x="0" y="0"/>
                </a:moveTo>
                <a:lnTo>
                  <a:pt x="720979" y="0"/>
                </a:lnTo>
                <a:lnTo>
                  <a:pt x="720979" y="720979"/>
                </a:lnTo>
                <a:lnTo>
                  <a:pt x="0" y="720979"/>
                </a:lnTo>
                <a:close/>
              </a:path>
            </a:pathLst>
          </a:custGeom>
          <a:solidFill>
            <a:srgbClr val="3701D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图形 6"/>
          <p:cNvGrpSpPr/>
          <p:nvPr/>
        </p:nvGrpSpPr>
        <p:grpSpPr>
          <a:xfrm>
            <a:off x="4338391" y="2708547"/>
            <a:ext cx="7853609" cy="4152631"/>
            <a:chOff x="8287575" y="-27495"/>
            <a:chExt cx="2115566" cy="1118615"/>
          </a:xfrm>
          <a:solidFill>
            <a:srgbClr val="3701DF"/>
          </a:solidFill>
        </p:grpSpPr>
        <p:sp>
          <p:nvSpPr>
            <p:cNvPr id="9" name="任意形状 8"/>
            <p:cNvSpPr/>
            <p:nvPr/>
          </p:nvSpPr>
          <p:spPr>
            <a:xfrm>
              <a:off x="8800401" y="340741"/>
              <a:ext cx="1602740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solidFill>
              <a:srgbClr val="3701D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0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solidFill>
              <a:srgbClr val="3701DF"/>
            </a:solidFill>
          </p:grpSpPr>
          <p:sp>
            <p:nvSpPr>
              <p:cNvPr id="11" name="任意形状 10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形状 11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6880"/>
            <a:ext cx="1828800" cy="167204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409372" y="4300032"/>
            <a:ext cx="5615623" cy="303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GDTE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全球数字贸易博览会</a:t>
            </a:r>
            <a:endParaRPr lang="zh-CN" altLang="en-US" sz="4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DT</a:t>
            </a:r>
            <a:r>
              <a:rPr lang="zh-CN" altLang="en-US" sz="4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评选操作手册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0" name="图形 6"/>
          <p:cNvGrpSpPr/>
          <p:nvPr/>
        </p:nvGrpSpPr>
        <p:grpSpPr>
          <a:xfrm>
            <a:off x="-1" y="1"/>
            <a:ext cx="12192001" cy="6861178"/>
            <a:chOff x="8287575" y="-27495"/>
            <a:chExt cx="1987728" cy="1118615"/>
          </a:xfrm>
          <a:solidFill>
            <a:srgbClr val="3701DF"/>
          </a:solidFill>
        </p:grpSpPr>
        <p:sp>
          <p:nvSpPr>
            <p:cNvPr id="11" name="任意形状 10"/>
            <p:cNvSpPr/>
            <p:nvPr/>
          </p:nvSpPr>
          <p:spPr>
            <a:xfrm>
              <a:off x="8800401" y="340741"/>
              <a:ext cx="1474902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solidFill>
              <a:srgbClr val="3701D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12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solidFill>
              <a:srgbClr val="3701DF"/>
            </a:solidFill>
          </p:grpSpPr>
          <p:sp>
            <p:nvSpPr>
              <p:cNvPr id="13" name="任意形状 12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形状 14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3380105" y="3780790"/>
            <a:ext cx="8811895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n-US" altLang="zh-CN" sz="7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DT</a:t>
            </a:r>
            <a:r>
              <a:rPr lang="zh-CN" altLang="en-US" sz="7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奖参评展品填报表</a:t>
            </a:r>
            <a:endParaRPr lang="zh-CN" altLang="en-US" sz="72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lnSpc>
                <a:spcPct val="110000"/>
              </a:lnSpc>
              <a:defRPr/>
            </a:pPr>
            <a:endParaRPr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406400"/>
            <a:ext cx="1439069" cy="13157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900" y="156845"/>
            <a:ext cx="5302885" cy="103568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一、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DT奖参评展品填报表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algn="l"/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4040" y="1026160"/>
            <a:ext cx="11097895" cy="6483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注册信息审核通过后，进入参展商中心，点击【展商服务】-【DT奖参评展品填报表】，填写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参评展品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表单。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73810" y="2633980"/>
            <a:ext cx="4625340" cy="2741295"/>
            <a:chOff x="1276" y="3586"/>
            <a:chExt cx="9312" cy="50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6" y="3586"/>
              <a:ext cx="9313" cy="5082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421" y="7851"/>
              <a:ext cx="1182" cy="2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535" y="2460625"/>
            <a:ext cx="4465955" cy="30880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900" y="156845"/>
            <a:ext cx="5302885" cy="103568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一、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DT奖参评展品填报表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algn="l"/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020" y="1701165"/>
            <a:ext cx="8935085" cy="43662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38885" y="1010920"/>
            <a:ext cx="9566910" cy="16389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0" algn="l" fontAlgn="auto">
              <a:lnSpc>
                <a:spcPts val="2800"/>
              </a:lnSpc>
              <a:buClrTx/>
              <a:buSzTx/>
              <a:buFontTx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信息确认无误提交后，会显示提交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记录。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2752" y="2865735"/>
            <a:ext cx="84124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第四届全球数字贸易</a:t>
            </a:r>
            <a:r>
              <a:rPr kumimoji="1"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博览会</a:t>
            </a:r>
            <a:endParaRPr kumimoji="1"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欢迎您！</a:t>
            </a:r>
            <a:endParaRPr kumimoji="1"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图形 5"/>
          <p:cNvGrpSpPr/>
          <p:nvPr/>
        </p:nvGrpSpPr>
        <p:grpSpPr>
          <a:xfrm rot="5400000">
            <a:off x="30" y="167614"/>
            <a:ext cx="439737" cy="439794"/>
            <a:chOff x="3998722" y="-1589570"/>
            <a:chExt cx="439737" cy="439794"/>
          </a:xfrm>
          <a:solidFill>
            <a:schemeClr val="bg1"/>
          </a:solidFill>
        </p:grpSpPr>
        <p:sp>
          <p:nvSpPr>
            <p:cNvPr id="82" name="任意形状 81"/>
            <p:cNvSpPr/>
            <p:nvPr/>
          </p:nvSpPr>
          <p:spPr>
            <a:xfrm rot="5400000">
              <a:off x="4121975" y="-1466259"/>
              <a:ext cx="316484" cy="316484"/>
            </a:xfrm>
            <a:custGeom>
              <a:avLst/>
              <a:gdLst>
                <a:gd name="connsiteX0" fmla="*/ 0 w 316484"/>
                <a:gd name="connsiteY0" fmla="*/ 0 h 316484"/>
                <a:gd name="connsiteX1" fmla="*/ 316484 w 316484"/>
                <a:gd name="connsiteY1" fmla="*/ 0 h 316484"/>
                <a:gd name="connsiteX2" fmla="*/ 316484 w 316484"/>
                <a:gd name="connsiteY2" fmla="*/ 316484 h 316484"/>
                <a:gd name="connsiteX3" fmla="*/ 0 w 316484"/>
                <a:gd name="connsiteY3" fmla="*/ 316484 h 31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84" h="316484">
                  <a:moveTo>
                    <a:pt x="0" y="0"/>
                  </a:moveTo>
                  <a:lnTo>
                    <a:pt x="316484" y="0"/>
                  </a:lnTo>
                  <a:lnTo>
                    <a:pt x="316484" y="316484"/>
                  </a:lnTo>
                  <a:lnTo>
                    <a:pt x="0" y="31648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形状 82"/>
            <p:cNvSpPr/>
            <p:nvPr/>
          </p:nvSpPr>
          <p:spPr>
            <a:xfrm rot="5400000">
              <a:off x="3998722" y="-1589570"/>
              <a:ext cx="123316" cy="123316"/>
            </a:xfrm>
            <a:custGeom>
              <a:avLst/>
              <a:gdLst>
                <a:gd name="connsiteX0" fmla="*/ 0 w 123316"/>
                <a:gd name="connsiteY0" fmla="*/ 0 h 123316"/>
                <a:gd name="connsiteX1" fmla="*/ 123317 w 123316"/>
                <a:gd name="connsiteY1" fmla="*/ 0 h 123316"/>
                <a:gd name="connsiteX2" fmla="*/ 123317 w 123316"/>
                <a:gd name="connsiteY2" fmla="*/ 123317 h 123316"/>
                <a:gd name="connsiteX3" fmla="*/ 0 w 123316"/>
                <a:gd name="connsiteY3" fmla="*/ 123317 h 12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16" h="123316">
                  <a:moveTo>
                    <a:pt x="0" y="0"/>
                  </a:moveTo>
                  <a:lnTo>
                    <a:pt x="123317" y="0"/>
                  </a:lnTo>
                  <a:lnTo>
                    <a:pt x="123317" y="123317"/>
                  </a:lnTo>
                  <a:lnTo>
                    <a:pt x="0" y="12331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39797" y="1838867"/>
            <a:ext cx="230886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39796" y="823204"/>
            <a:ext cx="3824111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en-GB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zh-CN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4949190" y="2367915"/>
            <a:ext cx="8115935" cy="44234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39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账号登录</a:t>
            </a:r>
            <a:endParaRPr lang="zh-CN" altLang="en-US" sz="39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altLang="zh-CN" sz="39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39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DT</a:t>
            </a:r>
            <a:r>
              <a:rPr lang="zh-CN" altLang="en-US" sz="39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奖最具投资价值奖企业填报表</a:t>
            </a:r>
            <a:endParaRPr lang="zh-CN" altLang="en-US" sz="39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39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39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DT</a:t>
            </a:r>
            <a:r>
              <a:rPr lang="zh-CN" altLang="en-US" sz="39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奖参评展品填报表</a:t>
            </a:r>
            <a:endParaRPr lang="zh-CN" altLang="en-US" sz="39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4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4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4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4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0" name="图形 6"/>
          <p:cNvGrpSpPr/>
          <p:nvPr/>
        </p:nvGrpSpPr>
        <p:grpSpPr>
          <a:xfrm>
            <a:off x="-1" y="1"/>
            <a:ext cx="12192001" cy="6861178"/>
            <a:chOff x="8287575" y="-27495"/>
            <a:chExt cx="1987728" cy="1118615"/>
          </a:xfrm>
          <a:solidFill>
            <a:srgbClr val="3701DF"/>
          </a:solidFill>
        </p:grpSpPr>
        <p:sp>
          <p:nvSpPr>
            <p:cNvPr id="11" name="任意形状 10"/>
            <p:cNvSpPr/>
            <p:nvPr/>
          </p:nvSpPr>
          <p:spPr>
            <a:xfrm>
              <a:off x="8800401" y="340741"/>
              <a:ext cx="1474902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solidFill>
              <a:srgbClr val="3701D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12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solidFill>
              <a:srgbClr val="3701DF"/>
            </a:solidFill>
          </p:grpSpPr>
          <p:sp>
            <p:nvSpPr>
              <p:cNvPr id="13" name="任意形状 12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形状 14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3832860" y="3760470"/>
            <a:ext cx="847725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账号登录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406400"/>
            <a:ext cx="1439069" cy="1315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4892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一、访问官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网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3413" y="1082675"/>
            <a:ext cx="11338560" cy="8134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、访问大会官网：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https://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www.gdte.org.cn, 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点击导航栏数贸在线，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或访问：https://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www.gdteonline.com, 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进入数贸在线网站；或访问数贸会小程序。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5" name="图片 14"/>
          <p:cNvPicPr/>
          <p:nvPr/>
        </p:nvPicPr>
        <p:blipFill>
          <a:blip r:embed="rId1"/>
          <a:stretch>
            <a:fillRect/>
          </a:stretch>
        </p:blipFill>
        <p:spPr>
          <a:xfrm>
            <a:off x="6701450" y="2543876"/>
            <a:ext cx="2286000" cy="2286000"/>
          </a:xfrm>
          <a:prstGeom prst="rect">
            <a:avLst/>
          </a:prstGeom>
        </p:spPr>
      </p:pic>
      <p:pic>
        <p:nvPicPr>
          <p:cNvPr id="5" name="图片 4" descr="2021004123617914_circle_blue_slogan_8c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865" y="2533650"/>
            <a:ext cx="2257425" cy="239712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572533" y="5599086"/>
            <a:ext cx="1732547" cy="445168"/>
          </a:xfrm>
          <a:prstGeom prst="roundRect">
            <a:avLst/>
          </a:prstGeom>
          <a:gradFill>
            <a:gsLst>
              <a:gs pos="0">
                <a:srgbClr val="0542C5"/>
              </a:gs>
              <a:gs pos="5500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/H5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978297" y="5599721"/>
            <a:ext cx="1732547" cy="445168"/>
          </a:xfrm>
          <a:prstGeom prst="roundRect">
            <a:avLst/>
          </a:prstGeom>
          <a:gradFill>
            <a:gsLst>
              <a:gs pos="0">
                <a:srgbClr val="0542C5"/>
              </a:gs>
              <a:gs pos="5500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微信小程序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559572" y="5609881"/>
            <a:ext cx="1732547" cy="445168"/>
          </a:xfrm>
          <a:prstGeom prst="roundRect">
            <a:avLst/>
          </a:prstGeom>
          <a:gradFill>
            <a:gsLst>
              <a:gs pos="0">
                <a:srgbClr val="0542C5"/>
              </a:gs>
              <a:gs pos="5500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支付宝小程序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2450465"/>
            <a:ext cx="5424805" cy="2593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37084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二、进入参展商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注册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6595" y="943610"/>
            <a:ext cx="11061065" cy="50419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、展商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首发首秀注册完成后，点击展商登录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注：如登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录后，帐号还在审批状态，请耐心等待审批或者寻找对应馆长或首发首秀联系人进行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审批。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414270"/>
            <a:ext cx="4762500" cy="3437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8956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三、参展商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注册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993" y="892596"/>
            <a:ext cx="11344275" cy="504190"/>
          </a:xfrm>
          <a:prstGeom prst="rect">
            <a:avLst/>
          </a:prstGeom>
          <a:noFill/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p>
            <a:pPr algn="l" fontAlgn="auto">
              <a:lnSpc>
                <a:spcPts val="2800"/>
              </a:lnSpc>
              <a:buClrTx/>
              <a:buSzTx/>
              <a:buFontTx/>
              <a:buNone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3、登录操作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  <a:buNone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展商/首发首秀注册完成后，选择展商登录平台，进入参展商中心。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  <a:buNone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注：若企业联系人有注册过第四届数贸会观众/客商等身份，登录后需在右上角个人中心切换身份。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endParaRPr lang="zh-CN" altLang="en-US" sz="1600" b="1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8075" y="2798445"/>
            <a:ext cx="4725035" cy="296164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635115" y="2798445"/>
            <a:ext cx="4541520" cy="2792095"/>
            <a:chOff x="9874" y="4152"/>
            <a:chExt cx="7056" cy="449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4" y="4152"/>
              <a:ext cx="7057" cy="4492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5749" y="5215"/>
              <a:ext cx="750" cy="8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0" name="图形 6"/>
          <p:cNvGrpSpPr/>
          <p:nvPr/>
        </p:nvGrpSpPr>
        <p:grpSpPr>
          <a:xfrm>
            <a:off x="-1" y="1"/>
            <a:ext cx="12192001" cy="6861178"/>
            <a:chOff x="8287575" y="-27495"/>
            <a:chExt cx="1987728" cy="1118615"/>
          </a:xfrm>
          <a:solidFill>
            <a:srgbClr val="3701DF"/>
          </a:solidFill>
        </p:grpSpPr>
        <p:sp>
          <p:nvSpPr>
            <p:cNvPr id="11" name="任意形状 10"/>
            <p:cNvSpPr/>
            <p:nvPr/>
          </p:nvSpPr>
          <p:spPr>
            <a:xfrm>
              <a:off x="8800401" y="340741"/>
              <a:ext cx="1474902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solidFill>
              <a:srgbClr val="3701D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12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solidFill>
              <a:srgbClr val="3701DF"/>
            </a:solidFill>
          </p:grpSpPr>
          <p:sp>
            <p:nvSpPr>
              <p:cNvPr id="13" name="任意形状 12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形状 14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3832860" y="3760470"/>
            <a:ext cx="8477250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n-US" altLang="zh-CN" sz="7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DT</a:t>
            </a:r>
            <a:r>
              <a:rPr lang="zh-CN" altLang="en-US" sz="7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奖最具投资价值奖企业填报表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406400"/>
            <a:ext cx="1439069" cy="1315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670687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一、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DT奖最具投资价值奖企业填报表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4040" y="1026160"/>
            <a:ext cx="11097895" cy="6483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注册信息审核通过后，进入参展商中心，点击【展商服务】-【DT奖最具投资价值奖企业填报表】，填写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最具投资价值奖企业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表单。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20165" y="2555240"/>
            <a:ext cx="4592955" cy="2707005"/>
            <a:chOff x="1660" y="4160"/>
            <a:chExt cx="10028" cy="526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60" y="4160"/>
              <a:ext cx="10029" cy="5267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821" y="8282"/>
              <a:ext cx="1325" cy="5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420" y="2513330"/>
            <a:ext cx="4052570" cy="30587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670687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一、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DT奖最具投资价值奖企业填报表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020" y="1701165"/>
            <a:ext cx="8935085" cy="43662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38885" y="1010920"/>
            <a:ext cx="9566910" cy="16389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0" algn="l" fontAlgn="auto">
              <a:lnSpc>
                <a:spcPts val="2800"/>
              </a:lnSpc>
              <a:buClrTx/>
              <a:buSzTx/>
              <a:buFontTx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信息确认无误提交后，会显示提交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记录。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WPS 演示</Application>
  <PresentationFormat>宽屏</PresentationFormat>
  <Paragraphs>70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PingFang SC Regular</vt:lpstr>
      <vt:lpstr>Arial Unicode MS</vt:lpstr>
      <vt:lpstr>Arial Black</vt:lpstr>
      <vt:lpstr>黑体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HONOR</dc:creator>
  <cp:lastModifiedBy>Y</cp:lastModifiedBy>
  <cp:revision>4</cp:revision>
  <dcterms:created xsi:type="dcterms:W3CDTF">2019-09-19T02:01:00Z</dcterms:created>
  <dcterms:modified xsi:type="dcterms:W3CDTF">2025-08-26T08:07:22Z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2052-11.8.2.11978</vt:lpwstr>
  </property>
  <property fmtid="{D5CDD505-2E9C-101B-9397-08002B2CF9AE}" pid="3" name="ICV">
    <vt:lpwstr>CD757D366AA44AE2BF75C482C82C424E</vt:lpwstr>
  </property>
</Properties>
</file>