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56" r:id="rId3"/>
    <p:sldId id="258" r:id="rId5"/>
    <p:sldId id="259" r:id="rId6"/>
    <p:sldId id="263" r:id="rId7"/>
    <p:sldId id="264" r:id="rId8"/>
    <p:sldId id="265" r:id="rId9"/>
    <p:sldId id="266" r:id="rId10"/>
    <p:sldId id="282" r:id="rId11"/>
    <p:sldId id="283" r:id="rId12"/>
    <p:sldId id="284" r:id="rId13"/>
    <p:sldId id="262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3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FF"/>
    <a:srgbClr val="0327DA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33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tags" Target="../tags/tag22.xml"/><Relationship Id="rId2" Type="http://schemas.openxmlformats.org/officeDocument/2006/relationships/image" Target="../media/image11.pn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 rot="10800000">
            <a:off x="580708" y="622935"/>
            <a:ext cx="11030585" cy="5664200"/>
          </a:xfrm>
          <a:prstGeom prst="rect">
            <a:avLst/>
          </a:prstGeom>
          <a:gradFill>
            <a:gsLst>
              <a:gs pos="40000">
                <a:srgbClr val="3286ED">
                  <a:alpha val="75000"/>
                </a:srgbClr>
              </a:gs>
              <a:gs pos="0">
                <a:srgbClr val="61E4FF">
                  <a:alpha val="10000"/>
                </a:srgbClr>
              </a:gs>
              <a:gs pos="100000">
                <a:srgbClr val="0327DA"/>
              </a:gs>
            </a:gsLst>
            <a:lin ang="162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834005"/>
            <a:ext cx="12191365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第五届数贸会</a:t>
            </a:r>
            <a:b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专业客商</a:t>
            </a:r>
            <a: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注册操作说明</a:t>
            </a:r>
            <a:endParaRPr lang="zh-CN" altLang="en-US" sz="60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60609-易拉宝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568" y="1767205"/>
            <a:ext cx="4381500" cy="775970"/>
          </a:xfrm>
          <a:prstGeom prst="rect">
            <a:avLst/>
          </a:prstGeom>
        </p:spPr>
      </p:pic>
      <p:pic>
        <p:nvPicPr>
          <p:cNvPr id="13" name="图片 12" descr="260609-易拉宝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315" y="5502275"/>
            <a:ext cx="2419350" cy="803910"/>
          </a:xfrm>
          <a:prstGeom prst="rect">
            <a:avLst/>
          </a:prstGeom>
        </p:spPr>
      </p:pic>
      <p:sp>
        <p:nvSpPr>
          <p:cNvPr id="2" name="object 3"/>
          <p:cNvSpPr txBox="1"/>
          <p:nvPr/>
        </p:nvSpPr>
        <p:spPr>
          <a:xfrm>
            <a:off x="4321809" y="5259387"/>
            <a:ext cx="3549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7330" algn="l"/>
              </a:tabLst>
            </a:pPr>
            <a:r>
              <a:rPr sz="18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中国，杭</a:t>
            </a:r>
            <a:r>
              <a:rPr sz="1800" b="1" spc="-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州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	Hangzhou</a:t>
            </a:r>
            <a:r>
              <a:rPr sz="18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,</a:t>
            </a:r>
            <a:r>
              <a:rPr sz="18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China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一、注册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登录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0660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79450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1、访问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网站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object 4"/>
          <p:cNvSpPr txBox="1"/>
          <p:nvPr/>
        </p:nvSpPr>
        <p:spPr>
          <a:xfrm>
            <a:off x="4114800" y="853440"/>
            <a:ext cx="3916045" cy="2616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https://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www.gdteonline.com/zh/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755" y="853440"/>
            <a:ext cx="384238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访问数贸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在线网站，右上角点击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登录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11440" y="868680"/>
            <a:ext cx="3365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或点击页面中间专业客商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2755" y="1238250"/>
            <a:ext cx="997013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或者微信，支付宝搜索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全球数字贸易博览会小程序选则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客商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490" y="1575435"/>
            <a:ext cx="4648200" cy="49911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38115" y="4722495"/>
            <a:ext cx="857250" cy="608330"/>
          </a:xfrm>
          <a:prstGeom prst="rect">
            <a:avLst/>
          </a:prstGeom>
          <a:ln w="28575" cmpd="sng">
            <a:solidFill>
              <a:srgbClr val="CC0000"/>
            </a:solidFill>
            <a:prstDash val="solid"/>
          </a:ln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4866005" y="4268470"/>
            <a:ext cx="323850" cy="358140"/>
          </a:xfrm>
          <a:prstGeom prst="straightConnector1">
            <a:avLst/>
          </a:prstGeom>
          <a:ln w="50800" cmpd="sng">
            <a:solidFill>
              <a:srgbClr val="CC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.进入报名入口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09600" y="990600"/>
            <a:ext cx="33655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点击专业客商，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客商注册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855" y="1651000"/>
            <a:ext cx="8804910" cy="46774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注册登录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806450" y="868680"/>
            <a:ext cx="6477000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输手机/邮箱作为帐号，获取验证码注册并登录。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55" y="1661795"/>
            <a:ext cx="8001000" cy="42506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rcRect t="4408"/>
          <a:stretch>
            <a:fillRect/>
          </a:stretch>
        </p:blipFill>
        <p:spPr>
          <a:xfrm>
            <a:off x="9284970" y="1943100"/>
            <a:ext cx="1741170" cy="3717925"/>
          </a:xfrm>
          <a:prstGeom prst="rect">
            <a:avLst/>
          </a:prstGeom>
        </p:spPr>
      </p:pic>
      <p:pic>
        <p:nvPicPr>
          <p:cNvPr id="6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50350" y="1924050"/>
            <a:ext cx="20193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二、填写信息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1.填写报名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信息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23900" y="990600"/>
            <a:ext cx="395541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填写注册报名基本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信息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38175" y="5069840"/>
            <a:ext cx="11033760" cy="1397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注意：公司名称请填写您的公司注册名称，填写时系统会出现下拉提示，选则名称填充即可。如您的公司名称不在下拉范围内，请点击下方提示文字中</a:t>
            </a:r>
            <a:r>
              <a:rPr lang="en-US" altLang="zh-CN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手动输入</a:t>
            </a:r>
            <a:r>
              <a:rPr lang="en-US" altLang="zh-CN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自主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填写。</a:t>
            </a: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姓名，证件类型及证件号，头像请使用身份证上的信息</a:t>
            </a:r>
            <a:r>
              <a:rPr lang="zh-CN" altLang="en-US" sz="18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填写。</a:t>
            </a:r>
            <a:endParaRPr lang="zh-CN" altLang="en-US" sz="18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562100"/>
            <a:ext cx="6207760" cy="329819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295" y="1423035"/>
            <a:ext cx="1732915" cy="36671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1785" y="1308735"/>
            <a:ext cx="2019300" cy="389572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8582660" y="5520054"/>
            <a:ext cx="74104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-3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报名表单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.填写问卷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信息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9600" y="945515"/>
            <a:ext cx="6790690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填写问卷信息，点击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下一步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90" y="1549400"/>
            <a:ext cx="7621270" cy="404876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842375" y="1549400"/>
            <a:ext cx="2276475" cy="4105910"/>
            <a:chOff x="3980" y="2258"/>
            <a:chExt cx="3585" cy="646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21" y="2441"/>
              <a:ext cx="2902" cy="6283"/>
            </a:xfrm>
            <a:prstGeom prst="rect">
              <a:avLst/>
            </a:prstGeom>
          </p:spPr>
        </p:pic>
        <p:pic>
          <p:nvPicPr>
            <p:cNvPr id="6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0" y="2258"/>
              <a:ext cx="3585" cy="64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0285" y="1490980"/>
            <a:ext cx="1780540" cy="37414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68360" y="1443355"/>
            <a:ext cx="2009775" cy="38957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0" y="1568450"/>
            <a:ext cx="7004685" cy="37211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.提交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确认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6790690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再次确认信息，点击确认提交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信息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" name="object 15"/>
          <p:cNvGrpSpPr/>
          <p:nvPr/>
        </p:nvGrpSpPr>
        <p:grpSpPr>
          <a:xfrm>
            <a:off x="8768080" y="1828800"/>
            <a:ext cx="2019300" cy="3886200"/>
            <a:chOff x="7400925" y="1828800"/>
            <a:chExt cx="2019300" cy="3886200"/>
          </a:xfrm>
        </p:grpSpPr>
        <p:pic>
          <p:nvPicPr>
            <p:cNvPr id="4" name="object 16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515225" y="1924050"/>
              <a:ext cx="1790700" cy="37242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0925" y="1828800"/>
              <a:ext cx="2019300" cy="388620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.等待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审核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945515"/>
            <a:ext cx="6790690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信息提交等待主办方审核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点击个人中心或者网站客商登录后进入个人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中心可查看审核状态。</a:t>
            </a:r>
            <a:endParaRPr lang="zh-CN" altLang="en-US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85" y="2065655"/>
            <a:ext cx="7491730" cy="39801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404110"/>
            <a:ext cx="12191365" cy="3056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</a:t>
            </a:r>
            <a:endParaRPr lang="en-US" altLang="zh-CN" sz="9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422</Words>
  <Application>WPS 演示</Application>
  <PresentationFormat>宽屏</PresentationFormat>
  <Paragraphs>60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泺</cp:lastModifiedBy>
  <cp:revision>81</cp:revision>
  <dcterms:created xsi:type="dcterms:W3CDTF">2026-06-15T03:32:00Z</dcterms:created>
  <dcterms:modified xsi:type="dcterms:W3CDTF">2026-08-18T03:29:57Z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98AC46EAE9E256F6916A2F6AE62E42DA_41</vt:lpwstr>
  </property>
</Properties>
</file>