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4"/>
  </p:handoutMasterIdLst>
  <p:sldIdLst>
    <p:sldId id="256" r:id="rId3"/>
    <p:sldId id="259"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62" r:id="rId23"/>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E4FF"/>
    <a:srgbClr val="0327DA"/>
    <a:srgbClr val="B2B2B2"/>
    <a:srgbClr val="202020"/>
    <a:srgbClr val="323232"/>
    <a:srgbClr val="CC3300"/>
    <a:srgbClr val="CC0000"/>
    <a:srgbClr val="FF3300"/>
    <a:srgbClr val="990000"/>
    <a:srgbClr val="FF8D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75000"/>
                    <a:lumOff val="2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75000"/>
                    <a:lumOff val="25000"/>
                  </a:schemeClr>
                </a:solidFill>
              </a:defRPr>
            </a:lvl1pPr>
            <a:lvl2pPr>
              <a:lnSpc>
                <a:spcPct val="90000"/>
              </a:lnSpc>
              <a:defRPr sz="2400">
                <a:solidFill>
                  <a:schemeClr val="tx1">
                    <a:lumMod val="75000"/>
                    <a:lumOff val="25000"/>
                  </a:schemeClr>
                </a:solidFill>
              </a:defRPr>
            </a:lvl2pPr>
            <a:lvl3pPr>
              <a:lnSpc>
                <a:spcPct val="90000"/>
              </a:lnSpc>
              <a:defRPr sz="2000">
                <a:solidFill>
                  <a:schemeClr val="tx1">
                    <a:lumMod val="75000"/>
                    <a:lumOff val="25000"/>
                  </a:schemeClr>
                </a:solidFill>
              </a:defRPr>
            </a:lvl3pPr>
            <a:lvl4pPr>
              <a:lnSpc>
                <a:spcPct val="90000"/>
              </a:lnSpc>
              <a:defRPr sz="1800">
                <a:solidFill>
                  <a:schemeClr val="tx1">
                    <a:lumMod val="75000"/>
                    <a:lumOff val="25000"/>
                  </a:schemeClr>
                </a:solidFill>
              </a:defRPr>
            </a:lvl4pPr>
            <a:lvl5pPr>
              <a:lnSpc>
                <a:spcPct val="90000"/>
              </a:lnSpc>
              <a:defRPr sz="18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dirty="0"/>
              <a:t>单击此处编辑母版标题样式</a:t>
            </a:r>
            <a:endParaRPr lang="zh-CN" altLang="en-US" dirty="0"/>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tags" Target="../tags/tag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7.png"/><Relationship Id="rId3" Type="http://schemas.openxmlformats.org/officeDocument/2006/relationships/image" Target="../media/image8.png"/><Relationship Id="rId2" Type="http://schemas.openxmlformats.org/officeDocument/2006/relationships/tags" Target="../tags/tag7.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7.png"/><Relationship Id="rId3" Type="http://schemas.openxmlformats.org/officeDocument/2006/relationships/image" Target="../media/image10.png"/><Relationship Id="rId2" Type="http://schemas.openxmlformats.org/officeDocument/2006/relationships/tags" Target="../tags/tag9.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tags" Target="../tags/tag11.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7.png"/><Relationship Id="rId3" Type="http://schemas.openxmlformats.org/officeDocument/2006/relationships/image" Target="../media/image13.png"/><Relationship Id="rId2" Type="http://schemas.openxmlformats.org/officeDocument/2006/relationships/tags" Target="../tags/tag13.xml"/><Relationship Id="rId1" Type="http://schemas.openxmlformats.org/officeDocument/2006/relationships/tags" Target="../tags/tag12.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tags" Target="../tags/tag15.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7.png"/><Relationship Id="rId3" Type="http://schemas.openxmlformats.org/officeDocument/2006/relationships/image" Target="../media/image18.png"/><Relationship Id="rId2" Type="http://schemas.openxmlformats.org/officeDocument/2006/relationships/tags" Target="../tags/tag17.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7.png"/><Relationship Id="rId3" Type="http://schemas.openxmlformats.org/officeDocument/2006/relationships/image" Target="../media/image20.png"/><Relationship Id="rId2" Type="http://schemas.openxmlformats.org/officeDocument/2006/relationships/tags" Target="../tags/tag19.xml"/><Relationship Id="rId1" Type="http://schemas.openxmlformats.org/officeDocument/2006/relationships/tags" Target="../tags/tag18.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22.png"/><Relationship Id="rId2" Type="http://schemas.openxmlformats.org/officeDocument/2006/relationships/tags" Target="../tags/tag21.xml"/><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23.png"/><Relationship Id="rId2" Type="http://schemas.openxmlformats.org/officeDocument/2006/relationships/tags" Target="../tags/tag23.xml"/><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24.png"/><Relationship Id="rId2" Type="http://schemas.openxmlformats.org/officeDocument/2006/relationships/tags" Target="../tags/tag25.xml"/><Relationship Id="rId1" Type="http://schemas.openxmlformats.org/officeDocument/2006/relationships/tags" Target="../tags/tag24.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25.png"/><Relationship Id="rId2" Type="http://schemas.openxmlformats.org/officeDocument/2006/relationships/tags" Target="../tags/tag27.xml"/><Relationship Id="rId1" Type="http://schemas.openxmlformats.org/officeDocument/2006/relationships/tags" Target="../tags/tag26.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26.png"/><Relationship Id="rId2" Type="http://schemas.openxmlformats.org/officeDocument/2006/relationships/tags" Target="../tags/tag29.xml"/><Relationship Id="rId1" Type="http://schemas.openxmlformats.org/officeDocument/2006/relationships/tags" Target="../tags/tag28.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tags" Target="../tags/tag31.xml"/><Relationship Id="rId1" Type="http://schemas.openxmlformats.org/officeDocument/2006/relationships/tags" Target="../tags/tag30.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tags" Target="../tags/tag33.xml"/><Relationship Id="rId1" Type="http://schemas.openxmlformats.org/officeDocument/2006/relationships/tags" Target="../tags/tag32.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30.png"/><Relationship Id="rId2" Type="http://schemas.openxmlformats.org/officeDocument/2006/relationships/tags" Target="../tags/tag35.xml"/><Relationship Id="rId1" Type="http://schemas.openxmlformats.org/officeDocument/2006/relationships/tags" Target="../tags/tag34.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tags" Target="../tags/tag37.xml"/><Relationship Id="rId1" Type="http://schemas.openxmlformats.org/officeDocument/2006/relationships/tags" Target="../tags/tag3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一线潮p色 拷贝"/>
          <p:cNvPicPr>
            <a:picLocks noChangeAspect="1"/>
          </p:cNvPicPr>
          <p:nvPr/>
        </p:nvPicPr>
        <p:blipFill>
          <a:blip r:embed="rId1"/>
          <a:srcRect l="7893" t="2632" r="1079" b="6235"/>
          <a:stretch>
            <a:fillRect/>
          </a:stretch>
        </p:blipFill>
        <p:spPr>
          <a:xfrm rot="10800000">
            <a:off x="0" y="0"/>
            <a:ext cx="12192635" cy="6858635"/>
          </a:xfrm>
          <a:prstGeom prst="rect">
            <a:avLst/>
          </a:prstGeom>
        </p:spPr>
      </p:pic>
      <p:sp>
        <p:nvSpPr>
          <p:cNvPr id="17" name="矩形 16"/>
          <p:cNvSpPr/>
          <p:nvPr>
            <p:custDataLst>
              <p:tags r:id="rId2"/>
            </p:custDataLst>
          </p:nvPr>
        </p:nvSpPr>
        <p:spPr>
          <a:xfrm rot="10800000">
            <a:off x="580708" y="622935"/>
            <a:ext cx="11030585" cy="5664200"/>
          </a:xfrm>
          <a:prstGeom prst="rect">
            <a:avLst/>
          </a:prstGeom>
          <a:gradFill>
            <a:gsLst>
              <a:gs pos="40000">
                <a:srgbClr val="3286ED">
                  <a:alpha val="75000"/>
                </a:srgbClr>
              </a:gs>
              <a:gs pos="0">
                <a:srgbClr val="61E4FF">
                  <a:alpha val="10000"/>
                </a:srgbClr>
              </a:gs>
              <a:gs pos="100000">
                <a:srgbClr val="0327DA"/>
              </a:gs>
            </a:gsLst>
            <a:lin ang="1620000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文本框 3"/>
          <p:cNvSpPr txBox="1"/>
          <p:nvPr/>
        </p:nvSpPr>
        <p:spPr>
          <a:xfrm>
            <a:off x="0" y="2834005"/>
            <a:ext cx="12191365" cy="1454150"/>
          </a:xfrm>
          <a:prstGeom prst="rect">
            <a:avLst/>
          </a:prstGeom>
          <a:noFill/>
        </p:spPr>
        <p:txBody>
          <a:bodyPr wrap="square" rtlCol="0" anchor="t">
            <a:noAutofit/>
          </a:bodyPr>
          <a:p>
            <a:pPr marL="0" marR="0" lvl="0" indent="0" algn="ctr" defTabSz="914400" rtl="0" eaLnBrk="1" fontAlgn="auto" latinLnBrk="0" hangingPunct="1">
              <a:lnSpc>
                <a:spcPct val="110000"/>
              </a:lnSpc>
              <a:spcBef>
                <a:spcPts val="0"/>
              </a:spcBef>
              <a:spcAft>
                <a:spcPts val="0"/>
              </a:spcAft>
              <a:buClrTx/>
              <a:buSzTx/>
              <a:buFontTx/>
              <a:buNone/>
              <a:defRPr/>
            </a:pPr>
            <a:r>
              <a:rPr lang="en-US" altLang="zh-CN" sz="3600" b="1" noProof="0" dirty="0">
                <a:ln>
                  <a:noFill/>
                </a:ln>
                <a:solidFill>
                  <a:schemeClr val="bg1"/>
                </a:solidFill>
                <a:effectLst/>
                <a:uLnTx/>
                <a:uFillTx/>
                <a:latin typeface="微软雅黑" panose="020B0503020204020204" charset="-122"/>
                <a:ea typeface="微软雅黑" panose="020B0503020204020204" charset="-122"/>
                <a:sym typeface="+mn-ea"/>
              </a:rPr>
              <a:t>THE FIFTH GLOBAL DIGITAL TRADE EXPO</a:t>
            </a:r>
            <a:endParaRPr lang="en-US" altLang="zh-CN" sz="3600" b="1" noProof="0" dirty="0">
              <a:ln>
                <a:noFill/>
              </a:ln>
              <a:solidFill>
                <a:schemeClr val="bg1"/>
              </a:solidFill>
              <a:effectLst/>
              <a:uLnTx/>
              <a:uFillTx/>
              <a:latin typeface="微软雅黑" panose="020B0503020204020204" charset="-122"/>
              <a:ea typeface="微软雅黑" panose="020B0503020204020204" charset="-122"/>
              <a:sym typeface="+mn-ea"/>
            </a:endParaRPr>
          </a:p>
          <a:p>
            <a:pPr marL="0" marR="0" lvl="0" indent="0" algn="ctr" defTabSz="914400" rtl="0" eaLnBrk="1" fontAlgn="auto" latinLnBrk="0" hangingPunct="1">
              <a:lnSpc>
                <a:spcPct val="110000"/>
              </a:lnSpc>
              <a:spcBef>
                <a:spcPts val="0"/>
              </a:spcBef>
              <a:spcAft>
                <a:spcPts val="0"/>
              </a:spcAft>
              <a:buClrTx/>
              <a:buSzTx/>
              <a:buFontTx/>
              <a:buNone/>
              <a:defRPr/>
            </a:pPr>
            <a:r>
              <a:rPr lang="en-US" altLang="zh-CN" sz="3600" b="1" noProof="0" dirty="0">
                <a:ln>
                  <a:noFill/>
                </a:ln>
                <a:solidFill>
                  <a:schemeClr val="bg1"/>
                </a:solidFill>
                <a:effectLst/>
                <a:uLnTx/>
                <a:uFillTx/>
                <a:latin typeface="微软雅黑" panose="020B0503020204020204" charset="-122"/>
                <a:ea typeface="微软雅黑" panose="020B0503020204020204" charset="-122"/>
                <a:sym typeface="+mn-ea"/>
              </a:rPr>
              <a:t>​​Exhibitor Registration Instructions</a:t>
            </a:r>
            <a:endParaRPr lang="en-US" altLang="zh-CN" sz="3600" b="1" noProof="0" dirty="0">
              <a:ln>
                <a:noFill/>
              </a:ln>
              <a:solidFill>
                <a:schemeClr val="bg1"/>
              </a:solidFill>
              <a:effectLst/>
              <a:uLnTx/>
              <a:uFillTx/>
              <a:latin typeface="微软雅黑" panose="020B0503020204020204" charset="-122"/>
              <a:ea typeface="微软雅黑" panose="020B0503020204020204" charset="-122"/>
              <a:sym typeface="+mn-ea"/>
            </a:endParaRPr>
          </a:p>
          <a:p>
            <a:pPr marL="0" marR="0" lvl="0" indent="0" algn="ctr" defTabSz="914400" rtl="0" eaLnBrk="1" fontAlgn="auto" latinLnBrk="0" hangingPunct="1">
              <a:lnSpc>
                <a:spcPct val="110000"/>
              </a:lnSpc>
              <a:spcBef>
                <a:spcPts val="0"/>
              </a:spcBef>
              <a:spcAft>
                <a:spcPts val="0"/>
              </a:spcAft>
              <a:buClrTx/>
              <a:buSzTx/>
              <a:buFontTx/>
              <a:buNone/>
              <a:defRPr/>
            </a:pPr>
            <a:endParaRPr lang="en-US" altLang="zh-CN" sz="3600" b="1" noProof="0" dirty="0">
              <a:ln>
                <a:noFill/>
              </a:ln>
              <a:solidFill>
                <a:schemeClr val="bg1"/>
              </a:solidFill>
              <a:effectLst/>
              <a:uLnTx/>
              <a:uFillTx/>
              <a:latin typeface="微软雅黑" panose="020B0503020204020204" charset="-122"/>
              <a:ea typeface="微软雅黑" panose="020B0503020204020204" charset="-122"/>
              <a:sym typeface="+mn-ea"/>
            </a:endParaRPr>
          </a:p>
        </p:txBody>
      </p:sp>
      <p:pic>
        <p:nvPicPr>
          <p:cNvPr id="7" name="图片 6" descr="260609-易拉宝-02"/>
          <p:cNvPicPr>
            <a:picLocks noChangeAspect="1"/>
          </p:cNvPicPr>
          <p:nvPr/>
        </p:nvPicPr>
        <p:blipFill>
          <a:blip r:embed="rId3"/>
          <a:stretch>
            <a:fillRect/>
          </a:stretch>
        </p:blipFill>
        <p:spPr>
          <a:xfrm>
            <a:off x="3905568" y="1767205"/>
            <a:ext cx="4381500" cy="775970"/>
          </a:xfrm>
          <a:prstGeom prst="rect">
            <a:avLst/>
          </a:prstGeom>
        </p:spPr>
      </p:pic>
      <p:pic>
        <p:nvPicPr>
          <p:cNvPr id="13" name="图片 12" descr="260609-易拉宝2-03"/>
          <p:cNvPicPr>
            <a:picLocks noChangeAspect="1"/>
          </p:cNvPicPr>
          <p:nvPr/>
        </p:nvPicPr>
        <p:blipFill>
          <a:blip r:embed="rId4"/>
          <a:stretch>
            <a:fillRect/>
          </a:stretch>
        </p:blipFill>
        <p:spPr>
          <a:xfrm>
            <a:off x="9124315" y="5502275"/>
            <a:ext cx="2419350" cy="803910"/>
          </a:xfrm>
          <a:prstGeom prst="rect">
            <a:avLst/>
          </a:prstGeom>
        </p:spPr>
      </p:pic>
      <p:sp>
        <p:nvSpPr>
          <p:cNvPr id="10" name="文本框 9"/>
          <p:cNvSpPr txBox="1"/>
          <p:nvPr/>
        </p:nvSpPr>
        <p:spPr>
          <a:xfrm>
            <a:off x="4245610" y="4578985"/>
            <a:ext cx="3849370" cy="506730"/>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defRPr/>
            </a:pPr>
            <a:r>
              <a:rPr lang="zh-CN" altLang="en-US" b="1"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中国</a:t>
            </a:r>
            <a:r>
              <a:rPr lang="en-US" altLang="zh-CN" b="1"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b="1"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杭州</a:t>
            </a:r>
            <a:r>
              <a:rPr lang="en-US" altLang="zh-CN" b="1" dirty="0">
                <a:solidFill>
                  <a:schemeClr val="bg1"/>
                </a:solidFill>
                <a:latin typeface="微软雅黑" panose="020B0503020204020204" charset="-122"/>
                <a:ea typeface="微软雅黑" panose="020B0503020204020204" charset="-122"/>
                <a:cs typeface="微软雅黑" panose="020B0503020204020204" charset="-122"/>
                <a:sym typeface="+mn-ea"/>
              </a:rPr>
              <a:t>     Hangzhou , C</a:t>
            </a:r>
            <a:r>
              <a:rPr lang="en-US" altLang="zh-CN" b="1" dirty="0" err="1">
                <a:solidFill>
                  <a:schemeClr val="bg1"/>
                </a:solidFill>
                <a:latin typeface="微软雅黑" panose="020B0503020204020204" charset="-122"/>
                <a:ea typeface="微软雅黑" panose="020B0503020204020204" charset="-122"/>
                <a:cs typeface="微软雅黑" panose="020B0503020204020204" charset="-122"/>
                <a:sym typeface="+mn-ea"/>
              </a:rPr>
              <a:t>hina</a:t>
            </a:r>
            <a:endParaRPr lang="en-US" altLang="zh-CN" b="1"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Official Website</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圆角矩形 2"/>
          <p:cNvSpPr/>
          <p:nvPr/>
        </p:nvSpPr>
        <p:spPr>
          <a:xfrm>
            <a:off x="2907813" y="5893091"/>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sp>
        <p:nvSpPr>
          <p:cNvPr id="6" name="圆角矩形 5"/>
          <p:cNvSpPr/>
          <p:nvPr/>
        </p:nvSpPr>
        <p:spPr>
          <a:xfrm>
            <a:off x="8835612" y="5893726"/>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en-US" altLang="zh-CN" sz="1600" b="1" dirty="0">
                <a:solidFill>
                  <a:srgbClr val="FFFFFF"/>
                </a:solidFill>
                <a:latin typeface="微软雅黑" panose="020B0503020204020204" charset="-122"/>
                <a:ea typeface="微软雅黑" panose="020B0503020204020204" charset="-122"/>
              </a:rPr>
              <a:t>Mini</a:t>
            </a:r>
            <a:r>
              <a:rPr lang="zh-CN" altLang="en-US" sz="1600" b="1" dirty="0">
                <a:solidFill>
                  <a:srgbClr val="FFFFFF"/>
                </a:solidFill>
                <a:latin typeface="微软雅黑" panose="020B0503020204020204" charset="-122"/>
                <a:ea typeface="微软雅黑" panose="020B0503020204020204" charset="-122"/>
              </a:rPr>
              <a:t> </a:t>
            </a:r>
            <a:r>
              <a:rPr lang="en-US" altLang="zh-CN" sz="1600" b="1" dirty="0">
                <a:solidFill>
                  <a:srgbClr val="FFFFFF"/>
                </a:solidFill>
                <a:latin typeface="微软雅黑" panose="020B0503020204020204" charset="-122"/>
                <a:ea typeface="微软雅黑" panose="020B0503020204020204" charset="-122"/>
              </a:rPr>
              <a:t>Program</a:t>
            </a:r>
            <a:endParaRPr lang="zh-CN" altLang="en-US" sz="1600" b="1" dirty="0">
              <a:solidFill>
                <a:srgbClr val="FFFFFF"/>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3"/>
          <a:stretch>
            <a:fillRect/>
          </a:stretch>
        </p:blipFill>
        <p:spPr>
          <a:xfrm>
            <a:off x="8560435" y="2375535"/>
            <a:ext cx="2007235" cy="2007235"/>
          </a:xfrm>
          <a:prstGeom prst="rect">
            <a:avLst/>
          </a:prstGeom>
        </p:spPr>
      </p:pic>
      <p:sp>
        <p:nvSpPr>
          <p:cNvPr id="8" name="文本框 7"/>
          <p:cNvSpPr txBox="1"/>
          <p:nvPr/>
        </p:nvSpPr>
        <p:spPr>
          <a:xfrm>
            <a:off x="633730" y="1190625"/>
            <a:ext cx="10395585" cy="737235"/>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​​Visit the official conference website​​:</a:t>
            </a:r>
            <a:b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br>
            <a:r>
              <a:rPr lang="en-US" altLang="zh-CN" b="1" noProof="0" dirty="0">
                <a:ln>
                  <a:noFill/>
                </a:ln>
                <a:solidFill>
                  <a:srgbClr val="FF0000"/>
                </a:solidFill>
                <a:effectLst/>
                <a:uLnTx/>
                <a:uFillTx/>
                <a:latin typeface="微软雅黑" panose="020B0503020204020204" charset="-122"/>
                <a:ea typeface="微软雅黑" panose="020B0503020204020204" charset="-122"/>
                <a:sym typeface="+mn-ea"/>
              </a:rPr>
              <a:t>https://online.gdteonline.com/en/</a:t>
            </a: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 → Click ​​"Digital Trade Online"​​ in the navigation bar.</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pic>
        <p:nvPicPr>
          <p:cNvPr id="9" name="图片 8"/>
          <p:cNvPicPr>
            <a:picLocks noChangeAspect="1"/>
          </p:cNvPicPr>
          <p:nvPr/>
        </p:nvPicPr>
        <p:blipFill>
          <a:blip r:embed="rId4"/>
          <a:stretch>
            <a:fillRect/>
          </a:stretch>
        </p:blipFill>
        <p:spPr>
          <a:xfrm>
            <a:off x="1858645" y="1789430"/>
            <a:ext cx="3709035" cy="39827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Exhibitor Registration</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1190625"/>
            <a:ext cx="10395585" cy="715645"/>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​​Click [Exhibitor Registration] on the website, or tap [Exhibit Application] in the mini-program to complete your registration.</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10" name="圆角矩形 9"/>
          <p:cNvSpPr/>
          <p:nvPr/>
        </p:nvSpPr>
        <p:spPr>
          <a:xfrm>
            <a:off x="3527025" y="5909105"/>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sp>
        <p:nvSpPr>
          <p:cNvPr id="19" name="圆角矩形 18"/>
          <p:cNvSpPr/>
          <p:nvPr/>
        </p:nvSpPr>
        <p:spPr>
          <a:xfrm>
            <a:off x="8405076" y="5909105"/>
            <a:ext cx="2153022"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en-US" altLang="zh-CN" sz="1600" b="1" dirty="0">
                <a:solidFill>
                  <a:srgbClr val="FFFFFF"/>
                </a:solidFill>
                <a:latin typeface="微软雅黑" panose="020B0503020204020204" charset="-122"/>
                <a:ea typeface="微软雅黑" panose="020B0503020204020204" charset="-122"/>
              </a:rPr>
              <a:t>Mini</a:t>
            </a:r>
            <a:r>
              <a:rPr lang="zh-CN" altLang="en-US" sz="1600" b="1" dirty="0">
                <a:solidFill>
                  <a:srgbClr val="FFFFFF"/>
                </a:solidFill>
                <a:latin typeface="微软雅黑" panose="020B0503020204020204" charset="-122"/>
                <a:ea typeface="微软雅黑" panose="020B0503020204020204" charset="-122"/>
              </a:rPr>
              <a:t> </a:t>
            </a:r>
            <a:r>
              <a:rPr lang="en-US" altLang="zh-CN" sz="1600" b="1" dirty="0">
                <a:solidFill>
                  <a:srgbClr val="FFFFFF"/>
                </a:solidFill>
                <a:latin typeface="微软雅黑" panose="020B0503020204020204" charset="-122"/>
                <a:ea typeface="微软雅黑" panose="020B0503020204020204" charset="-122"/>
              </a:rPr>
              <a:t>Program/H5</a:t>
            </a:r>
            <a:endParaRPr lang="zh-CN" altLang="en-US" sz="1600" b="1" dirty="0">
              <a:solidFill>
                <a:srgbClr val="FFFFFF"/>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3"/>
          <a:stretch>
            <a:fillRect/>
          </a:stretch>
        </p:blipFill>
        <p:spPr>
          <a:xfrm>
            <a:off x="2513330" y="1844040"/>
            <a:ext cx="3623945" cy="3891280"/>
          </a:xfrm>
          <a:prstGeom prst="rect">
            <a:avLst/>
          </a:prstGeom>
        </p:spPr>
      </p:pic>
      <p:sp>
        <p:nvSpPr>
          <p:cNvPr id="3" name="矩形 2"/>
          <p:cNvSpPr/>
          <p:nvPr/>
        </p:nvSpPr>
        <p:spPr>
          <a:xfrm>
            <a:off x="2678430" y="4301490"/>
            <a:ext cx="1205865" cy="1511935"/>
          </a:xfrm>
          <a:prstGeom prst="rect">
            <a:avLst/>
          </a:prstGeom>
          <a:ln w="28575"/>
        </p:spPr>
        <p:style>
          <a:lnRef idx="2">
            <a:schemeClr val="accent6"/>
          </a:lnRef>
          <a:fillRef idx="0">
            <a:srgbClr val="FFFFFF"/>
          </a:fillRef>
          <a:effectRef idx="0">
            <a:srgbClr val="FFFFFF"/>
          </a:effectRef>
          <a:fontRef idx="minor">
            <a:schemeClr val="tx1"/>
          </a:fontRef>
        </p:style>
        <p:txBody>
          <a:bodyPr rtlCol="0" anchor="ctr"/>
          <a:p>
            <a:pPr algn="ctr"/>
            <a:endParaRPr lang="zh-CN" altLang="en-US"/>
          </a:p>
        </p:txBody>
      </p:sp>
      <p:pic>
        <p:nvPicPr>
          <p:cNvPr id="6" name="图片 5"/>
          <p:cNvPicPr>
            <a:picLocks noChangeAspect="1"/>
          </p:cNvPicPr>
          <p:nvPr/>
        </p:nvPicPr>
        <p:blipFill>
          <a:blip r:embed="rId4"/>
          <a:stretch>
            <a:fillRect/>
          </a:stretch>
        </p:blipFill>
        <p:spPr>
          <a:xfrm>
            <a:off x="8467090" y="1909445"/>
            <a:ext cx="1832610" cy="3655695"/>
          </a:xfrm>
          <a:prstGeom prst="rect">
            <a:avLst/>
          </a:prstGeom>
        </p:spPr>
      </p:pic>
      <p:pic>
        <p:nvPicPr>
          <p:cNvPr id="4" name="百透明.png" descr="百透明.png"/>
          <p:cNvPicPr>
            <a:picLocks noChangeAspect="1"/>
          </p:cNvPicPr>
          <p:nvPr/>
        </p:nvPicPr>
        <p:blipFill>
          <a:blip r:embed="rId5"/>
          <a:stretch>
            <a:fillRect/>
          </a:stretch>
        </p:blipFill>
        <p:spPr>
          <a:xfrm>
            <a:off x="8340725" y="1665605"/>
            <a:ext cx="2107565" cy="4039235"/>
          </a:xfrm>
          <a:prstGeom prst="rect">
            <a:avLst/>
          </a:prstGeom>
          <a:ln w="12700">
            <a:miter lim="4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Exhibitor Registration</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1190625"/>
            <a:ext cx="10395585" cy="715645"/>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Enter your mobile number or email address, then obtain the verification code to register/log in to your account.</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pic>
        <p:nvPicPr>
          <p:cNvPr id="3" name="图片 2"/>
          <p:cNvPicPr>
            <a:picLocks noChangeAspect="1"/>
          </p:cNvPicPr>
          <p:nvPr/>
        </p:nvPicPr>
        <p:blipFill>
          <a:blip r:embed="rId3"/>
          <a:srcRect t="8315" b="10593"/>
          <a:stretch>
            <a:fillRect/>
          </a:stretch>
        </p:blipFill>
        <p:spPr>
          <a:xfrm>
            <a:off x="8640445" y="1938655"/>
            <a:ext cx="1925320" cy="3469640"/>
          </a:xfrm>
          <a:prstGeom prst="rect">
            <a:avLst/>
          </a:prstGeom>
        </p:spPr>
      </p:pic>
      <p:pic>
        <p:nvPicPr>
          <p:cNvPr id="4" name="百透明.png" descr="百透明.png"/>
          <p:cNvPicPr>
            <a:picLocks noChangeAspect="1"/>
          </p:cNvPicPr>
          <p:nvPr/>
        </p:nvPicPr>
        <p:blipFill>
          <a:blip r:embed="rId4"/>
          <a:stretch>
            <a:fillRect/>
          </a:stretch>
        </p:blipFill>
        <p:spPr>
          <a:xfrm>
            <a:off x="8640445" y="1744345"/>
            <a:ext cx="1925320" cy="3740785"/>
          </a:xfrm>
          <a:prstGeom prst="rect">
            <a:avLst/>
          </a:prstGeom>
          <a:ln w="12700">
            <a:miter lim="400000"/>
            <a:headEnd/>
            <a:tailEnd/>
          </a:ln>
        </p:spPr>
      </p:pic>
      <p:sp>
        <p:nvSpPr>
          <p:cNvPr id="14" name="圆角矩形 13"/>
          <p:cNvSpPr/>
          <p:nvPr/>
        </p:nvSpPr>
        <p:spPr>
          <a:xfrm>
            <a:off x="3318529" y="5895875"/>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r>
              <a:rPr lang="en-US" altLang="zh-CN" sz="1600" b="1" dirty="0">
                <a:solidFill>
                  <a:srgbClr val="FFFFFF"/>
                </a:solidFill>
                <a:latin typeface="微软雅黑" panose="020B0503020204020204" charset="-122"/>
                <a:ea typeface="微软雅黑" panose="020B0503020204020204" charset="-122"/>
              </a:rPr>
              <a:t>/H5</a:t>
            </a:r>
            <a:endParaRPr lang="zh-CN" altLang="en-US" sz="1600" b="1" dirty="0">
              <a:solidFill>
                <a:srgbClr val="FFFFFF"/>
              </a:solidFill>
              <a:latin typeface="微软雅黑" panose="020B0503020204020204" charset="-122"/>
              <a:ea typeface="微软雅黑" panose="020B0503020204020204" charset="-122"/>
            </a:endParaRPr>
          </a:p>
        </p:txBody>
      </p:sp>
      <p:sp>
        <p:nvSpPr>
          <p:cNvPr id="6" name="圆角矩形 5"/>
          <p:cNvSpPr/>
          <p:nvPr/>
        </p:nvSpPr>
        <p:spPr>
          <a:xfrm>
            <a:off x="8467863" y="5895875"/>
            <a:ext cx="2153022"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en-US" altLang="zh-CN" sz="1600" b="1" dirty="0">
                <a:solidFill>
                  <a:srgbClr val="FFFFFF"/>
                </a:solidFill>
                <a:latin typeface="微软雅黑" panose="020B0503020204020204" charset="-122"/>
                <a:ea typeface="微软雅黑" panose="020B0503020204020204" charset="-122"/>
              </a:rPr>
              <a:t>Mini</a:t>
            </a:r>
            <a:r>
              <a:rPr lang="zh-CN" altLang="en-US" sz="1600" b="1" dirty="0">
                <a:solidFill>
                  <a:srgbClr val="FFFFFF"/>
                </a:solidFill>
                <a:latin typeface="微软雅黑" panose="020B0503020204020204" charset="-122"/>
                <a:ea typeface="微软雅黑" panose="020B0503020204020204" charset="-122"/>
              </a:rPr>
              <a:t> </a:t>
            </a:r>
            <a:r>
              <a:rPr lang="en-US" altLang="zh-CN" sz="1600" b="1" dirty="0">
                <a:solidFill>
                  <a:srgbClr val="FFFFFF"/>
                </a:solidFill>
                <a:latin typeface="微软雅黑" panose="020B0503020204020204" charset="-122"/>
                <a:ea typeface="微软雅黑" panose="020B0503020204020204" charset="-122"/>
              </a:rPr>
              <a:t>Program/H5</a:t>
            </a:r>
            <a:endParaRPr lang="zh-CN" altLang="en-US" sz="1600" b="1" dirty="0">
              <a:solidFill>
                <a:srgbClr val="FFFFFF"/>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5"/>
          <a:stretch>
            <a:fillRect/>
          </a:stretch>
        </p:blipFill>
        <p:spPr>
          <a:xfrm>
            <a:off x="926465" y="2019935"/>
            <a:ext cx="7127240" cy="34588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Exhibitor Registration</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1190625"/>
            <a:ext cx="10395585" cy="49149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 Please enter your company name and click [Next].</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9" name="文本框 8"/>
          <p:cNvSpPr txBox="1"/>
          <p:nvPr/>
        </p:nvSpPr>
        <p:spPr>
          <a:xfrm>
            <a:off x="633730" y="1682115"/>
            <a:ext cx="7420610" cy="719455"/>
          </a:xfrm>
          <a:prstGeom prst="rect">
            <a:avLst/>
          </a:prstGeom>
        </p:spPr>
        <p:txBody>
          <a:bodyPr wrap="square">
            <a:noAutofit/>
          </a:bodyPr>
          <a:lstStyle/>
          <a:p>
            <a:r>
              <a:rPr lang="zh-CN" altLang="en-US" sz="1200" spc="100" dirty="0">
                <a:solidFill>
                  <a:schemeClr val="tx1">
                    <a:lumMod val="50000"/>
                    <a:lumOff val="50000"/>
                  </a:schemeClr>
                </a:solidFill>
                <a:latin typeface="微软雅黑" panose="020B0503020204020204" charset="-122"/>
                <a:ea typeface="微软雅黑" panose="020B0503020204020204" charset="-122"/>
              </a:rPr>
              <a:t>*</a:t>
            </a:r>
            <a:r>
              <a:rPr lang="en-US" altLang="zh-CN" sz="1200" spc="100" dirty="0">
                <a:solidFill>
                  <a:schemeClr val="tx1">
                    <a:lumMod val="50000"/>
                    <a:lumOff val="50000"/>
                  </a:schemeClr>
                </a:solidFill>
                <a:latin typeface="微软雅黑" panose="020B0503020204020204" charset="-122"/>
                <a:ea typeface="微软雅黑" panose="020B0503020204020204" charset="-122"/>
              </a:rPr>
              <a:t>The [Company Name] field is your publicly displayed name. Please enter it carefully, as this field is unique—once a company name has been registered, it cannot be used again by another account.</a:t>
            </a:r>
            <a:endParaRPr lang="zh-CN" altLang="en-US" sz="1200" spc="100" dirty="0">
              <a:solidFill>
                <a:schemeClr val="tx1">
                  <a:lumMod val="50000"/>
                  <a:lumOff val="50000"/>
                </a:schemeClr>
              </a:solidFill>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3"/>
          <a:stretch>
            <a:fillRect/>
          </a:stretch>
        </p:blipFill>
        <p:spPr>
          <a:xfrm>
            <a:off x="8373745" y="2009775"/>
            <a:ext cx="1821815" cy="3671570"/>
          </a:xfrm>
          <a:prstGeom prst="rect">
            <a:avLst/>
          </a:prstGeom>
        </p:spPr>
      </p:pic>
      <p:pic>
        <p:nvPicPr>
          <p:cNvPr id="13" name="百透明.png" descr="百透明.png"/>
          <p:cNvPicPr>
            <a:picLocks noChangeAspect="1"/>
          </p:cNvPicPr>
          <p:nvPr/>
        </p:nvPicPr>
        <p:blipFill>
          <a:blip r:embed="rId4"/>
          <a:stretch>
            <a:fillRect/>
          </a:stretch>
        </p:blipFill>
        <p:spPr>
          <a:xfrm>
            <a:off x="8265795" y="1862455"/>
            <a:ext cx="1983105" cy="3853180"/>
          </a:xfrm>
          <a:prstGeom prst="rect">
            <a:avLst/>
          </a:prstGeom>
          <a:ln w="12700">
            <a:miter lim="400000"/>
            <a:headEnd/>
            <a:tailEnd/>
          </a:ln>
        </p:spPr>
      </p:pic>
      <p:sp>
        <p:nvSpPr>
          <p:cNvPr id="17" name="圆角矩形 16"/>
          <p:cNvSpPr/>
          <p:nvPr/>
        </p:nvSpPr>
        <p:spPr>
          <a:xfrm>
            <a:off x="3318529" y="5895875"/>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r>
              <a:rPr lang="en-US" altLang="zh-CN" sz="1600" b="1" dirty="0">
                <a:solidFill>
                  <a:srgbClr val="FFFFFF"/>
                </a:solidFill>
                <a:latin typeface="微软雅黑" panose="020B0503020204020204" charset="-122"/>
                <a:ea typeface="微软雅黑" panose="020B0503020204020204" charset="-122"/>
              </a:rPr>
              <a:t>/H5</a:t>
            </a:r>
            <a:endParaRPr lang="zh-CN" altLang="en-US" sz="1600" b="1" dirty="0">
              <a:solidFill>
                <a:srgbClr val="FFFFFF"/>
              </a:solidFill>
              <a:latin typeface="微软雅黑" panose="020B0503020204020204" charset="-122"/>
              <a:ea typeface="微软雅黑" panose="020B0503020204020204" charset="-122"/>
            </a:endParaRPr>
          </a:p>
        </p:txBody>
      </p:sp>
      <p:sp>
        <p:nvSpPr>
          <p:cNvPr id="21" name="圆角矩形 20"/>
          <p:cNvSpPr/>
          <p:nvPr/>
        </p:nvSpPr>
        <p:spPr>
          <a:xfrm>
            <a:off x="8180624" y="5977470"/>
            <a:ext cx="2153022"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en-US" altLang="zh-CN" sz="1600" b="1" dirty="0">
                <a:solidFill>
                  <a:srgbClr val="FFFFFF"/>
                </a:solidFill>
                <a:latin typeface="微软雅黑" panose="020B0503020204020204" charset="-122"/>
                <a:ea typeface="微软雅黑" panose="020B0503020204020204" charset="-122"/>
              </a:rPr>
              <a:t>Mini</a:t>
            </a:r>
            <a:r>
              <a:rPr lang="zh-CN" altLang="en-US" sz="1600" b="1" dirty="0">
                <a:solidFill>
                  <a:srgbClr val="FFFFFF"/>
                </a:solidFill>
                <a:latin typeface="微软雅黑" panose="020B0503020204020204" charset="-122"/>
                <a:ea typeface="微软雅黑" panose="020B0503020204020204" charset="-122"/>
              </a:rPr>
              <a:t> </a:t>
            </a:r>
            <a:r>
              <a:rPr lang="en-US" altLang="zh-CN" sz="1600" b="1" dirty="0">
                <a:solidFill>
                  <a:srgbClr val="FFFFFF"/>
                </a:solidFill>
                <a:latin typeface="微软雅黑" panose="020B0503020204020204" charset="-122"/>
                <a:ea typeface="微软雅黑" panose="020B0503020204020204" charset="-122"/>
              </a:rPr>
              <a:t>Program/H5</a:t>
            </a:r>
            <a:endParaRPr lang="zh-CN" altLang="en-US" sz="1600" b="1" dirty="0">
              <a:solidFill>
                <a:srgbClr val="FFFFFF"/>
              </a:solidFill>
              <a:latin typeface="微软雅黑" panose="020B0503020204020204" charset="-122"/>
              <a:ea typeface="微软雅黑" panose="020B0503020204020204" charset="-122"/>
            </a:endParaRPr>
          </a:p>
        </p:txBody>
      </p:sp>
      <p:pic>
        <p:nvPicPr>
          <p:cNvPr id="11" name="图片 10"/>
          <p:cNvPicPr>
            <a:picLocks noChangeAspect="1"/>
          </p:cNvPicPr>
          <p:nvPr/>
        </p:nvPicPr>
        <p:blipFill>
          <a:blip r:embed="rId5"/>
          <a:stretch>
            <a:fillRect/>
          </a:stretch>
        </p:blipFill>
        <p:spPr>
          <a:xfrm>
            <a:off x="694690" y="2400935"/>
            <a:ext cx="6689090" cy="32804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Exhibitor Registration</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1190625"/>
            <a:ext cx="10395585" cy="49149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 Select population category.</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pic>
        <p:nvPicPr>
          <p:cNvPr id="3" name="图片 2"/>
          <p:cNvPicPr>
            <a:picLocks noChangeAspect="1"/>
          </p:cNvPicPr>
          <p:nvPr/>
        </p:nvPicPr>
        <p:blipFill>
          <a:blip r:embed="rId3"/>
          <a:stretch>
            <a:fillRect/>
          </a:stretch>
        </p:blipFill>
        <p:spPr>
          <a:xfrm>
            <a:off x="2404110" y="1862455"/>
            <a:ext cx="7157085" cy="42157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Exhibitor Registration</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13410" y="967105"/>
            <a:ext cx="10395585" cy="49149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  Please complete the exhibitor's company registration information and click [Next].</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4" name="文本框 3"/>
          <p:cNvSpPr txBox="1"/>
          <p:nvPr/>
        </p:nvSpPr>
        <p:spPr>
          <a:xfrm>
            <a:off x="692785" y="1458595"/>
            <a:ext cx="7526655" cy="946150"/>
          </a:xfrm>
          <a:prstGeom prst="rect">
            <a:avLst/>
          </a:prstGeom>
          <a:noFill/>
        </p:spPr>
        <p:txBody>
          <a:bodyPr wrap="square" rtlCol="0" anchor="t">
            <a:noAutofit/>
          </a:bodyPr>
          <a:lstStyle/>
          <a:p>
            <a:pPr marL="0" marR="0" indent="0" algn="l" defTabSz="914400" rtl="0" eaLnBrk="1" fontAlgn="auto" latinLnBrk="0" hangingPunct="1">
              <a:lnSpc>
                <a:spcPts val="1640"/>
              </a:lnSpc>
              <a:spcBef>
                <a:spcPts val="0"/>
              </a:spcBef>
              <a:spcAft>
                <a:spcPts val="0"/>
              </a:spcAft>
              <a:buClrTx/>
              <a:buSzTx/>
              <a:buFontTx/>
              <a:buNone/>
            </a:pPr>
            <a:r>
              <a:rPr lang="en-US" altLang="zh-CN" sz="1200" b="1" noProof="0" dirty="0">
                <a:ln>
                  <a:noFill/>
                </a:ln>
                <a:solidFill>
                  <a:srgbClr val="0327DA"/>
                </a:solidFill>
                <a:effectLst/>
                <a:uLnTx/>
                <a:uFillTx/>
                <a:latin typeface="微软雅黑" panose="020B0503020204020204" charset="-122"/>
                <a:ea typeface="微软雅黑" panose="020B0503020204020204" charset="-122"/>
                <a:sym typeface="+mn-ea"/>
              </a:rPr>
              <a:t>【Mobile Phone】</a:t>
            </a:r>
            <a:r>
              <a:rPr lang="en-US" altLang="zh-CN" sz="1200" spc="100" dirty="0">
                <a:solidFill>
                  <a:schemeClr val="tx1">
                    <a:lumMod val="50000"/>
                    <a:lumOff val="50000"/>
                  </a:schemeClr>
                </a:solidFill>
                <a:latin typeface="微软雅黑" panose="020B0503020204020204" charset="-122"/>
                <a:ea typeface="微软雅黑" panose="020B0503020204020204" charset="-122"/>
              </a:rPr>
              <a:t>When registering with your email, the phone number entered will only function as a contact method and cannot be used to log in.</a:t>
            </a:r>
            <a:endParaRPr lang="zh-CN" altLang="en-US" sz="1200" spc="100" dirty="0">
              <a:solidFill>
                <a:schemeClr val="tx1">
                  <a:lumMod val="50000"/>
                  <a:lumOff val="50000"/>
                </a:schemeClr>
              </a:solidFill>
              <a:latin typeface="微软雅黑" panose="020B0503020204020204" charset="-122"/>
              <a:ea typeface="微软雅黑" panose="020B0503020204020204" charset="-122"/>
              <a:sym typeface="+mn-ea"/>
            </a:endParaRPr>
          </a:p>
          <a:p>
            <a:pPr marL="0" marR="0" indent="0" algn="l" defTabSz="914400" rtl="0" eaLnBrk="1" fontAlgn="auto" latinLnBrk="0" hangingPunct="1">
              <a:lnSpc>
                <a:spcPts val="1640"/>
              </a:lnSpc>
              <a:spcBef>
                <a:spcPts val="0"/>
              </a:spcBef>
              <a:spcAft>
                <a:spcPts val="0"/>
              </a:spcAft>
              <a:buClrTx/>
              <a:buSzTx/>
              <a:buFontTx/>
              <a:buNone/>
            </a:pPr>
            <a:r>
              <a:rPr lang="en-US" altLang="zh-CN" sz="1200" b="1" noProof="0" dirty="0">
                <a:ln>
                  <a:noFill/>
                </a:ln>
                <a:solidFill>
                  <a:srgbClr val="0327DA"/>
                </a:solidFill>
                <a:effectLst/>
                <a:uLnTx/>
                <a:uFillTx/>
                <a:latin typeface="微软雅黑" panose="020B0503020204020204" charset="-122"/>
                <a:ea typeface="微软雅黑" panose="020B0503020204020204" charset="-122"/>
                <a:sym typeface="+mn-ea"/>
              </a:rPr>
              <a:t>【City/District】</a:t>
            </a:r>
            <a:r>
              <a:rPr lang="en-US" altLang="zh-CN" sz="1200" b="1" spc="100" dirty="0">
                <a:gradFill flip="none" rotWithShape="1">
                  <a:gsLst>
                    <a:gs pos="0">
                      <a:srgbClr val="00B0F0"/>
                    </a:gs>
                    <a:gs pos="55000">
                      <a:schemeClr val="accent5">
                        <a:lumMod val="75000"/>
                      </a:schemeClr>
                    </a:gs>
                  </a:gsLst>
                  <a:lin ang="10800000" scaled="1"/>
                  <a:tileRect/>
                </a:gradFill>
                <a:latin typeface="微软雅黑" panose="020B0503020204020204" charset="-122"/>
                <a:ea typeface="微软雅黑" panose="020B0503020204020204" charset="-122"/>
              </a:rPr>
              <a:t> </a:t>
            </a:r>
            <a:r>
              <a:rPr lang="en-US" altLang="zh-CN" sz="1200" spc="100" dirty="0">
                <a:solidFill>
                  <a:schemeClr val="tx1">
                    <a:lumMod val="50000"/>
                    <a:lumOff val="50000"/>
                  </a:schemeClr>
                </a:solidFill>
                <a:latin typeface="微软雅黑" panose="020B0503020204020204" charset="-122"/>
                <a:ea typeface="微软雅黑" panose="020B0503020204020204" charset="-122"/>
              </a:rPr>
              <a:t>Please specify the city of your company's headquarters.</a:t>
            </a:r>
            <a:endParaRPr lang="zh-CN" altLang="en-US" sz="1200" spc="100" dirty="0">
              <a:solidFill>
                <a:schemeClr val="tx1">
                  <a:lumMod val="50000"/>
                  <a:lumOff val="50000"/>
                </a:schemeClr>
              </a:solidFill>
              <a:latin typeface="微软雅黑" panose="020B0503020204020204" charset="-122"/>
              <a:ea typeface="微软雅黑" panose="020B0503020204020204" charset="-122"/>
              <a:sym typeface="+mn-ea"/>
            </a:endParaRPr>
          </a:p>
          <a:p>
            <a:pPr algn="l" fontAlgn="base">
              <a:lnSpc>
                <a:spcPts val="1640"/>
              </a:lnSpc>
              <a:spcBef>
                <a:spcPts val="300"/>
              </a:spcBef>
              <a:spcAft>
                <a:spcPts val="1200"/>
              </a:spcAft>
            </a:pPr>
            <a:br>
              <a:rPr lang="en-US" altLang="zh-CN" sz="1200" spc="100" dirty="0">
                <a:solidFill>
                  <a:schemeClr val="tx1">
                    <a:lumMod val="50000"/>
                    <a:lumOff val="50000"/>
                  </a:schemeClr>
                </a:solidFill>
                <a:latin typeface="微软雅黑" panose="020B0503020204020204" charset="-122"/>
                <a:ea typeface="微软雅黑" panose="020B0503020204020204" charset="-122"/>
              </a:rPr>
            </a:br>
            <a:endParaRPr lang="zh-CN" altLang="en-US" sz="1200" spc="100" dirty="0">
              <a:solidFill>
                <a:schemeClr val="tx1">
                  <a:lumMod val="50000"/>
                  <a:lumOff val="50000"/>
                </a:schemeClr>
              </a:solidFill>
              <a:latin typeface="微软雅黑" panose="020B0503020204020204" charset="-122"/>
              <a:ea typeface="微软雅黑" panose="020B0503020204020204" charset="-122"/>
              <a:sym typeface="+mn-ea"/>
            </a:endParaRPr>
          </a:p>
        </p:txBody>
      </p:sp>
      <p:pic>
        <p:nvPicPr>
          <p:cNvPr id="6" name="图片 5"/>
          <p:cNvPicPr>
            <a:picLocks noChangeAspect="1"/>
          </p:cNvPicPr>
          <p:nvPr/>
        </p:nvPicPr>
        <p:blipFill>
          <a:blip r:embed="rId3"/>
          <a:srcRect t="10419"/>
          <a:stretch>
            <a:fillRect/>
          </a:stretch>
        </p:blipFill>
        <p:spPr>
          <a:xfrm>
            <a:off x="8472170" y="1642110"/>
            <a:ext cx="2307590" cy="4225290"/>
          </a:xfrm>
          <a:prstGeom prst="rect">
            <a:avLst/>
          </a:prstGeom>
        </p:spPr>
      </p:pic>
      <p:pic>
        <p:nvPicPr>
          <p:cNvPr id="12" name="百透明.png" descr="百透明.png"/>
          <p:cNvPicPr>
            <a:picLocks noChangeAspect="1"/>
          </p:cNvPicPr>
          <p:nvPr/>
        </p:nvPicPr>
        <p:blipFill>
          <a:blip r:embed="rId4"/>
          <a:stretch>
            <a:fillRect/>
          </a:stretch>
        </p:blipFill>
        <p:spPr>
          <a:xfrm>
            <a:off x="8416925" y="1523365"/>
            <a:ext cx="2426335" cy="4443095"/>
          </a:xfrm>
          <a:prstGeom prst="rect">
            <a:avLst/>
          </a:prstGeom>
          <a:ln w="12700">
            <a:miter lim="400000"/>
            <a:headEnd/>
            <a:tailEnd/>
          </a:ln>
        </p:spPr>
      </p:pic>
      <p:sp>
        <p:nvSpPr>
          <p:cNvPr id="15" name="圆角矩形 14"/>
          <p:cNvSpPr/>
          <p:nvPr/>
        </p:nvSpPr>
        <p:spPr>
          <a:xfrm>
            <a:off x="3108534" y="6023197"/>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r>
              <a:rPr lang="en-US" altLang="zh-CN" sz="1600" b="1" dirty="0">
                <a:solidFill>
                  <a:srgbClr val="FFFFFF"/>
                </a:solidFill>
                <a:latin typeface="微软雅黑" panose="020B0503020204020204" charset="-122"/>
                <a:ea typeface="微软雅黑" panose="020B0503020204020204" charset="-122"/>
              </a:rPr>
              <a:t>/H5</a:t>
            </a:r>
            <a:endParaRPr lang="zh-CN" altLang="en-US" sz="1600" b="1" dirty="0">
              <a:solidFill>
                <a:srgbClr val="FFFFFF"/>
              </a:solidFill>
              <a:latin typeface="微软雅黑" panose="020B0503020204020204" charset="-122"/>
              <a:ea typeface="微软雅黑" panose="020B0503020204020204" charset="-122"/>
            </a:endParaRPr>
          </a:p>
        </p:txBody>
      </p:sp>
      <p:sp>
        <p:nvSpPr>
          <p:cNvPr id="17" name="圆角矩形 16"/>
          <p:cNvSpPr/>
          <p:nvPr/>
        </p:nvSpPr>
        <p:spPr>
          <a:xfrm>
            <a:off x="8553713" y="6019042"/>
            <a:ext cx="2153022"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en-US" altLang="zh-CN" sz="1600" b="1" dirty="0">
                <a:solidFill>
                  <a:srgbClr val="FFFFFF"/>
                </a:solidFill>
                <a:latin typeface="微软雅黑" panose="020B0503020204020204" charset="-122"/>
                <a:ea typeface="微软雅黑" panose="020B0503020204020204" charset="-122"/>
              </a:rPr>
              <a:t>Mini</a:t>
            </a:r>
            <a:r>
              <a:rPr lang="zh-CN" altLang="en-US" sz="1600" b="1" dirty="0">
                <a:solidFill>
                  <a:srgbClr val="FFFFFF"/>
                </a:solidFill>
                <a:latin typeface="微软雅黑" panose="020B0503020204020204" charset="-122"/>
                <a:ea typeface="微软雅黑" panose="020B0503020204020204" charset="-122"/>
              </a:rPr>
              <a:t> </a:t>
            </a:r>
            <a:r>
              <a:rPr lang="en-US" altLang="zh-CN" sz="1600" b="1" dirty="0">
                <a:solidFill>
                  <a:srgbClr val="FFFFFF"/>
                </a:solidFill>
                <a:latin typeface="微软雅黑" panose="020B0503020204020204" charset="-122"/>
                <a:ea typeface="微软雅黑" panose="020B0503020204020204" charset="-122"/>
              </a:rPr>
              <a:t>Program/H5</a:t>
            </a:r>
            <a:endParaRPr lang="zh-CN" altLang="en-US" sz="1600" b="1" dirty="0">
              <a:solidFill>
                <a:srgbClr val="FFFFFF"/>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5"/>
          <a:stretch>
            <a:fillRect/>
          </a:stretch>
        </p:blipFill>
        <p:spPr>
          <a:xfrm>
            <a:off x="1529715" y="2432050"/>
            <a:ext cx="4890135" cy="33559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Exhibitor Registration</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13410" y="967105"/>
            <a:ext cx="10395585" cy="67437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 Contact your pavilion manager → Receive SMS link → Bind new number → Continue registration.</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3" name="文本框 2"/>
          <p:cNvSpPr txBox="1"/>
          <p:nvPr/>
        </p:nvSpPr>
        <p:spPr>
          <a:xfrm>
            <a:off x="613410" y="1739900"/>
            <a:ext cx="6096000" cy="1060450"/>
          </a:xfrm>
          <a:prstGeom prst="rect">
            <a:avLst/>
          </a:prstGeom>
          <a:noFill/>
        </p:spPr>
        <p:txBody>
          <a:bodyPr wrap="square" rtlCol="0" anchor="t">
            <a:spAutoFit/>
          </a:bodyPr>
          <a:p>
            <a:pPr algn="l" fontAlgn="base">
              <a:spcBef>
                <a:spcPts val="300"/>
              </a:spcBef>
              <a:spcAft>
                <a:spcPts val="300"/>
              </a:spcAft>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Contact your pavilion manager for assistance.</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fontAlgn="base">
              <a:spcBef>
                <a:spcPts val="300"/>
              </a:spcBef>
              <a:spcAft>
                <a:spcPts val="300"/>
              </a:spcAft>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Check your SMS for the verification link after the update.</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fontAlgn="base">
              <a:spcBef>
                <a:spcPts val="300"/>
              </a:spcBef>
              <a:spcAft>
                <a:spcPts val="300"/>
              </a:spcAft>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Follow the link to bind your new mobile number.</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fontAlgn="base">
              <a:spcBef>
                <a:spcPts val="300"/>
              </a:spcBef>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Return to the website to complete registration.</a:t>
            </a:r>
            <a:endPar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endParaRPr>
          </a:p>
        </p:txBody>
      </p:sp>
      <p:pic>
        <p:nvPicPr>
          <p:cNvPr id="9" name="图片 8"/>
          <p:cNvPicPr/>
          <p:nvPr/>
        </p:nvPicPr>
        <p:blipFill>
          <a:blip r:embed="rId3"/>
          <a:srcRect t="8158"/>
          <a:stretch>
            <a:fillRect/>
          </a:stretch>
        </p:blipFill>
        <p:spPr>
          <a:xfrm>
            <a:off x="6556375" y="1572260"/>
            <a:ext cx="2101215" cy="4222750"/>
          </a:xfrm>
          <a:prstGeom prst="rect">
            <a:avLst/>
          </a:prstGeom>
        </p:spPr>
      </p:pic>
      <p:grpSp>
        <p:nvGrpSpPr>
          <p:cNvPr id="10" name="组合 9"/>
          <p:cNvGrpSpPr/>
          <p:nvPr/>
        </p:nvGrpSpPr>
        <p:grpSpPr>
          <a:xfrm>
            <a:off x="9260805" y="1534892"/>
            <a:ext cx="2426370" cy="4443259"/>
            <a:chOff x="5247322" y="1885906"/>
            <a:chExt cx="2426370" cy="4443259"/>
          </a:xfrm>
        </p:grpSpPr>
        <p:pic>
          <p:nvPicPr>
            <p:cNvPr id="11" name="图片 10"/>
            <p:cNvPicPr>
              <a:picLocks noChangeAspect="1"/>
            </p:cNvPicPr>
            <p:nvPr/>
          </p:nvPicPr>
          <p:blipFill>
            <a:blip r:embed="rId4"/>
            <a:stretch>
              <a:fillRect/>
            </a:stretch>
          </p:blipFill>
          <p:spPr>
            <a:xfrm>
              <a:off x="5247322" y="1929836"/>
              <a:ext cx="2350352" cy="4248714"/>
            </a:xfrm>
            <a:prstGeom prst="rect">
              <a:avLst/>
            </a:prstGeom>
          </p:spPr>
        </p:pic>
        <p:pic>
          <p:nvPicPr>
            <p:cNvPr id="13" name="百透明.png" descr="百透明.png"/>
            <p:cNvPicPr>
              <a:picLocks noChangeAspect="1"/>
            </p:cNvPicPr>
            <p:nvPr/>
          </p:nvPicPr>
          <p:blipFill>
            <a:blip r:embed="rId5"/>
            <a:stretch>
              <a:fillRect/>
            </a:stretch>
          </p:blipFill>
          <p:spPr>
            <a:xfrm>
              <a:off x="5247322" y="1885906"/>
              <a:ext cx="2426370" cy="4443259"/>
            </a:xfrm>
            <a:prstGeom prst="rect">
              <a:avLst/>
            </a:prstGeom>
            <a:ln w="12700">
              <a:miter lim="400000"/>
              <a:headEnd/>
              <a:tailEnd/>
            </a:ln>
          </p:spPr>
        </p:pic>
      </p:grpSp>
      <p:pic>
        <p:nvPicPr>
          <p:cNvPr id="14" name="百透明.png" descr="百透明.png"/>
          <p:cNvPicPr>
            <a:picLocks noChangeAspect="1"/>
          </p:cNvPicPr>
          <p:nvPr/>
        </p:nvPicPr>
        <p:blipFill>
          <a:blip r:embed="rId5"/>
          <a:stretch>
            <a:fillRect/>
          </a:stretch>
        </p:blipFill>
        <p:spPr>
          <a:xfrm>
            <a:off x="6379845" y="1446530"/>
            <a:ext cx="2426335" cy="4443095"/>
          </a:xfrm>
          <a:prstGeom prst="rect">
            <a:avLst/>
          </a:prstGeom>
          <a:ln w="12700">
            <a:miter lim="400000"/>
            <a:headEnd/>
            <a:tailEnd/>
          </a:ln>
        </p:spPr>
      </p:pic>
      <p:sp>
        <p:nvSpPr>
          <p:cNvPr id="18" name="圆角矩形 17"/>
          <p:cNvSpPr/>
          <p:nvPr/>
        </p:nvSpPr>
        <p:spPr>
          <a:xfrm>
            <a:off x="6727403" y="6013418"/>
            <a:ext cx="1839176"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en-US" altLang="zh-CN" sz="1600" b="1" dirty="0">
                <a:solidFill>
                  <a:srgbClr val="FFFFFF"/>
                </a:solidFill>
                <a:latin typeface="微软雅黑" panose="020B0503020204020204" charset="-122"/>
                <a:ea typeface="微软雅黑" panose="020B0503020204020204" charset="-122"/>
              </a:rPr>
              <a:t>Message/Email</a:t>
            </a:r>
            <a:endParaRPr lang="zh-CN" altLang="en-US" sz="1600" b="1" dirty="0">
              <a:solidFill>
                <a:srgbClr val="FFFFFF"/>
              </a:solidFill>
              <a:latin typeface="微软雅黑" panose="020B0503020204020204" charset="-122"/>
              <a:ea typeface="微软雅黑" panose="020B0503020204020204" charset="-122"/>
            </a:endParaRPr>
          </a:p>
        </p:txBody>
      </p:sp>
      <p:sp>
        <p:nvSpPr>
          <p:cNvPr id="19" name="圆角矩形 18"/>
          <p:cNvSpPr/>
          <p:nvPr/>
        </p:nvSpPr>
        <p:spPr>
          <a:xfrm>
            <a:off x="2194134" y="5951872"/>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sp>
        <p:nvSpPr>
          <p:cNvPr id="20" name="圆角矩形 19"/>
          <p:cNvSpPr/>
          <p:nvPr/>
        </p:nvSpPr>
        <p:spPr>
          <a:xfrm>
            <a:off x="9397479" y="6046413"/>
            <a:ext cx="2153022"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en-US" altLang="zh-CN" sz="1600" b="1" dirty="0">
                <a:solidFill>
                  <a:srgbClr val="FFFFFF"/>
                </a:solidFill>
                <a:latin typeface="微软雅黑" panose="020B0503020204020204" charset="-122"/>
                <a:ea typeface="微软雅黑" panose="020B0503020204020204" charset="-122"/>
              </a:rPr>
              <a:t>Mini</a:t>
            </a:r>
            <a:r>
              <a:rPr lang="zh-CN" altLang="en-US" sz="1600" b="1" dirty="0">
                <a:solidFill>
                  <a:srgbClr val="FFFFFF"/>
                </a:solidFill>
                <a:latin typeface="微软雅黑" panose="020B0503020204020204" charset="-122"/>
                <a:ea typeface="微软雅黑" panose="020B0503020204020204" charset="-122"/>
              </a:rPr>
              <a:t> </a:t>
            </a:r>
            <a:r>
              <a:rPr lang="en-US" altLang="zh-CN" sz="1600" b="1" dirty="0">
                <a:solidFill>
                  <a:srgbClr val="FFFFFF"/>
                </a:solidFill>
                <a:latin typeface="微软雅黑" panose="020B0503020204020204" charset="-122"/>
                <a:ea typeface="微软雅黑" panose="020B0503020204020204" charset="-122"/>
              </a:rPr>
              <a:t>Program/H5</a:t>
            </a:r>
            <a:endParaRPr lang="zh-CN" altLang="en-US" sz="1600" b="1" dirty="0">
              <a:solidFill>
                <a:srgbClr val="FFFFFF"/>
              </a:solidFill>
              <a:latin typeface="微软雅黑" panose="020B0503020204020204" charset="-122"/>
              <a:ea typeface="微软雅黑" panose="020B0503020204020204" charset="-122"/>
            </a:endParaRPr>
          </a:p>
        </p:txBody>
      </p:sp>
      <p:pic>
        <p:nvPicPr>
          <p:cNvPr id="21" name="图片 20"/>
          <p:cNvPicPr>
            <a:picLocks noChangeAspect="1"/>
          </p:cNvPicPr>
          <p:nvPr/>
        </p:nvPicPr>
        <p:blipFill>
          <a:blip r:embed="rId6"/>
          <a:stretch>
            <a:fillRect/>
          </a:stretch>
        </p:blipFill>
        <p:spPr>
          <a:xfrm>
            <a:off x="1097915" y="3369945"/>
            <a:ext cx="4757420" cy="23215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Exhibitor Registration</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1190625"/>
            <a:ext cx="10395585" cy="49149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 Before proceeding, please:</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4" name="文本框 3"/>
          <p:cNvSpPr txBox="1"/>
          <p:nvPr/>
        </p:nvSpPr>
        <p:spPr>
          <a:xfrm>
            <a:off x="633730" y="1580515"/>
            <a:ext cx="6096000" cy="798830"/>
          </a:xfrm>
          <a:prstGeom prst="rect">
            <a:avLst/>
          </a:prstGeom>
          <a:noFill/>
        </p:spPr>
        <p:txBody>
          <a:bodyPr wrap="square" rtlCol="0" anchor="t">
            <a:spAutoFit/>
          </a:bodyPr>
          <a:p>
            <a:pPr algn="l" fontAlgn="base">
              <a:spcBef>
                <a:spcPts val="300"/>
              </a:spcBef>
              <a:spcAft>
                <a:spcPts val="300"/>
              </a:spcAft>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Thoroughly review all entered information</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fontAlgn="base">
              <a:spcBef>
                <a:spcPts val="300"/>
              </a:spcBef>
              <a:spcAft>
                <a:spcPts val="300"/>
              </a:spcAft>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Click [Edit] to correct any inaccuracies</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fontAlgn="base">
              <a:spcBef>
                <a:spcPts val="300"/>
              </a:spcBef>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Click [Confirm Submission] to finalize and send for review</a:t>
            </a:r>
            <a:endPar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6" name="圆角矩形 5"/>
          <p:cNvSpPr/>
          <p:nvPr/>
        </p:nvSpPr>
        <p:spPr>
          <a:xfrm>
            <a:off x="2667966" y="5948078"/>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3"/>
          <a:srcRect t="3817"/>
          <a:stretch>
            <a:fillRect/>
          </a:stretch>
        </p:blipFill>
        <p:spPr>
          <a:xfrm>
            <a:off x="7964805" y="1454785"/>
            <a:ext cx="2145030" cy="4224020"/>
          </a:xfrm>
          <a:prstGeom prst="rect">
            <a:avLst/>
          </a:prstGeom>
        </p:spPr>
      </p:pic>
      <p:pic>
        <p:nvPicPr>
          <p:cNvPr id="13" name="百透明.png" descr="百透明.png"/>
          <p:cNvPicPr>
            <a:picLocks noChangeAspect="1"/>
          </p:cNvPicPr>
          <p:nvPr/>
        </p:nvPicPr>
        <p:blipFill>
          <a:blip r:embed="rId4"/>
          <a:stretch>
            <a:fillRect/>
          </a:stretch>
        </p:blipFill>
        <p:spPr>
          <a:xfrm>
            <a:off x="7810500" y="1365250"/>
            <a:ext cx="2426335" cy="4443095"/>
          </a:xfrm>
          <a:prstGeom prst="rect">
            <a:avLst/>
          </a:prstGeom>
          <a:ln w="12700">
            <a:miter lim="400000"/>
            <a:headEnd/>
            <a:tailEnd/>
          </a:ln>
        </p:spPr>
      </p:pic>
      <p:sp>
        <p:nvSpPr>
          <p:cNvPr id="15" name="圆角矩形 14"/>
          <p:cNvSpPr/>
          <p:nvPr/>
        </p:nvSpPr>
        <p:spPr>
          <a:xfrm>
            <a:off x="7972239" y="5988493"/>
            <a:ext cx="2153022"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en-US" altLang="zh-CN" sz="1600" b="1" dirty="0">
                <a:solidFill>
                  <a:srgbClr val="FFFFFF"/>
                </a:solidFill>
                <a:latin typeface="微软雅黑" panose="020B0503020204020204" charset="-122"/>
                <a:ea typeface="微软雅黑" panose="020B0503020204020204" charset="-122"/>
              </a:rPr>
              <a:t>Mini</a:t>
            </a:r>
            <a:r>
              <a:rPr lang="zh-CN" altLang="en-US" sz="1600" b="1" dirty="0">
                <a:solidFill>
                  <a:srgbClr val="FFFFFF"/>
                </a:solidFill>
                <a:latin typeface="微软雅黑" panose="020B0503020204020204" charset="-122"/>
                <a:ea typeface="微软雅黑" panose="020B0503020204020204" charset="-122"/>
              </a:rPr>
              <a:t> </a:t>
            </a:r>
            <a:r>
              <a:rPr lang="en-US" altLang="zh-CN" sz="1600" b="1" dirty="0">
                <a:solidFill>
                  <a:srgbClr val="FFFFFF"/>
                </a:solidFill>
                <a:latin typeface="微软雅黑" panose="020B0503020204020204" charset="-122"/>
                <a:ea typeface="微软雅黑" panose="020B0503020204020204" charset="-122"/>
              </a:rPr>
              <a:t>Program/H5</a:t>
            </a:r>
            <a:endParaRPr lang="zh-CN" altLang="en-US" sz="1600" b="1" dirty="0">
              <a:solidFill>
                <a:srgbClr val="FFFFFF"/>
              </a:solidFill>
              <a:latin typeface="微软雅黑" panose="020B0503020204020204" charset="-122"/>
              <a:ea typeface="微软雅黑" panose="020B0503020204020204" charset="-122"/>
            </a:endParaRPr>
          </a:p>
        </p:txBody>
      </p:sp>
      <p:pic>
        <p:nvPicPr>
          <p:cNvPr id="9" name="图片 8"/>
          <p:cNvPicPr>
            <a:picLocks noChangeAspect="1"/>
          </p:cNvPicPr>
          <p:nvPr/>
        </p:nvPicPr>
        <p:blipFill>
          <a:blip r:embed="rId5"/>
          <a:stretch>
            <a:fillRect/>
          </a:stretch>
        </p:blipFill>
        <p:spPr>
          <a:xfrm>
            <a:off x="974090" y="2581910"/>
            <a:ext cx="5115560" cy="32264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Exhibitor Registration</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784860" y="1009650"/>
            <a:ext cx="10395585" cy="37973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 Next Steps After Submission:</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4" name="文本框 3"/>
          <p:cNvSpPr txBox="1"/>
          <p:nvPr/>
        </p:nvSpPr>
        <p:spPr>
          <a:xfrm>
            <a:off x="784860" y="1423035"/>
            <a:ext cx="6096000" cy="829945"/>
          </a:xfrm>
          <a:prstGeom prst="rect">
            <a:avLst/>
          </a:prstGeom>
          <a:noFill/>
        </p:spPr>
        <p:txBody>
          <a:bodyPr wrap="square" rtlCol="0" anchor="t">
            <a:spAutoFit/>
          </a:bodyPr>
          <a:p>
            <a:pPr algn="l" fontAlgn="base">
              <a:spcBef>
                <a:spcPts val="600"/>
              </a:spcBef>
              <a:spcAft>
                <a:spcPts val="1200"/>
              </a:spcAft>
            </a:pP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1.Access your submission status anytime through:</a:t>
            </a:r>
            <a:b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b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2. [Personal Center] in the app, or</a:t>
            </a:r>
            <a:b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b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3. Exhibitor Login portal (mobile verification code or password required) on our website.</a:t>
            </a:r>
            <a:endPar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endParaRPr>
          </a:p>
        </p:txBody>
      </p:sp>
      <p:grpSp>
        <p:nvGrpSpPr>
          <p:cNvPr id="13" name="组合 12"/>
          <p:cNvGrpSpPr/>
          <p:nvPr/>
        </p:nvGrpSpPr>
        <p:grpSpPr>
          <a:xfrm>
            <a:off x="8105423" y="1447131"/>
            <a:ext cx="2426370" cy="4443259"/>
            <a:chOff x="8207510" y="1447131"/>
            <a:chExt cx="2426370" cy="4443259"/>
          </a:xfrm>
        </p:grpSpPr>
        <p:pic>
          <p:nvPicPr>
            <p:cNvPr id="11" name="图片 10" descr="图形用户界面, 应用程序&#10;&#10;AI 生成的内容可能不正确。"/>
            <p:cNvPicPr>
              <a:picLocks noChangeAspect="1"/>
            </p:cNvPicPr>
            <p:nvPr/>
          </p:nvPicPr>
          <p:blipFill>
            <a:blip r:embed="rId3">
              <a:extLst>
                <a:ext uri="{28A0092B-C50C-407E-A947-70E740481C1C}">
                  <a14:useLocalDpi xmlns:a14="http://schemas.microsoft.com/office/drawing/2010/main" val="0"/>
                </a:ext>
              </a:extLst>
            </a:blip>
            <a:srcRect t="5463"/>
            <a:stretch>
              <a:fillRect/>
            </a:stretch>
          </p:blipFill>
          <p:spPr>
            <a:xfrm>
              <a:off x="8373532" y="1513003"/>
              <a:ext cx="2094327" cy="4295977"/>
            </a:xfrm>
            <a:prstGeom prst="rect">
              <a:avLst/>
            </a:prstGeom>
          </p:spPr>
        </p:pic>
        <p:pic>
          <p:nvPicPr>
            <p:cNvPr id="12" name="百透明.png" descr="百透明.png"/>
            <p:cNvPicPr>
              <a:picLocks noChangeAspect="1"/>
            </p:cNvPicPr>
            <p:nvPr/>
          </p:nvPicPr>
          <p:blipFill>
            <a:blip r:embed="rId4"/>
            <a:stretch>
              <a:fillRect/>
            </a:stretch>
          </p:blipFill>
          <p:spPr>
            <a:xfrm>
              <a:off x="8207510" y="1447131"/>
              <a:ext cx="2426370" cy="4443259"/>
            </a:xfrm>
            <a:prstGeom prst="rect">
              <a:avLst/>
            </a:prstGeom>
            <a:ln w="12700">
              <a:miter lim="400000"/>
              <a:headEnd/>
              <a:tailEnd/>
            </a:ln>
          </p:spPr>
        </p:pic>
      </p:grpSp>
      <p:sp>
        <p:nvSpPr>
          <p:cNvPr id="14" name="圆角矩形 13"/>
          <p:cNvSpPr/>
          <p:nvPr/>
        </p:nvSpPr>
        <p:spPr>
          <a:xfrm>
            <a:off x="2667966" y="5948078"/>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sp>
        <p:nvSpPr>
          <p:cNvPr id="15" name="圆角矩形 14"/>
          <p:cNvSpPr/>
          <p:nvPr/>
        </p:nvSpPr>
        <p:spPr>
          <a:xfrm>
            <a:off x="8271445" y="5956262"/>
            <a:ext cx="2153022"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en-US" altLang="zh-CN" sz="1600" b="1" dirty="0">
                <a:solidFill>
                  <a:srgbClr val="FFFFFF"/>
                </a:solidFill>
                <a:latin typeface="微软雅黑" panose="020B0503020204020204" charset="-122"/>
                <a:ea typeface="微软雅黑" panose="020B0503020204020204" charset="-122"/>
              </a:rPr>
              <a:t>Mini</a:t>
            </a:r>
            <a:r>
              <a:rPr lang="zh-CN" altLang="en-US" sz="1600" b="1" dirty="0">
                <a:solidFill>
                  <a:srgbClr val="FFFFFF"/>
                </a:solidFill>
                <a:latin typeface="微软雅黑" panose="020B0503020204020204" charset="-122"/>
                <a:ea typeface="微软雅黑" panose="020B0503020204020204" charset="-122"/>
              </a:rPr>
              <a:t> </a:t>
            </a:r>
            <a:r>
              <a:rPr lang="en-US" altLang="zh-CN" sz="1600" b="1" dirty="0">
                <a:solidFill>
                  <a:srgbClr val="FFFFFF"/>
                </a:solidFill>
                <a:latin typeface="微软雅黑" panose="020B0503020204020204" charset="-122"/>
                <a:ea typeface="微软雅黑" panose="020B0503020204020204" charset="-122"/>
              </a:rPr>
              <a:t>Program/H5</a:t>
            </a:r>
            <a:endParaRPr lang="zh-CN" altLang="en-US" sz="1600" b="1" dirty="0">
              <a:solidFill>
                <a:srgbClr val="FFFFFF"/>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5"/>
          <a:stretch>
            <a:fillRect/>
          </a:stretch>
        </p:blipFill>
        <p:spPr>
          <a:xfrm>
            <a:off x="713740" y="2557145"/>
            <a:ext cx="6450330" cy="316039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Badges</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1028065"/>
            <a:ext cx="10395585" cy="49149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 Click [Badges] to fill in the recipient's information for badge collection.</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4" name="文本框 3"/>
          <p:cNvSpPr txBox="1"/>
          <p:nvPr/>
        </p:nvSpPr>
        <p:spPr>
          <a:xfrm>
            <a:off x="662940" y="1519555"/>
            <a:ext cx="10683240" cy="725805"/>
          </a:xfrm>
          <a:prstGeom prst="rect">
            <a:avLst/>
          </a:prstGeom>
          <a:noFill/>
        </p:spPr>
        <p:txBody>
          <a:bodyPr wrap="square" rtlCol="0" anchor="t">
            <a:spAutoFit/>
          </a:bodyPr>
          <a:p>
            <a:pPr algn="l" fontAlgn="base">
              <a:lnSpc>
                <a:spcPts val="1650"/>
              </a:lnSpc>
              <a:spcAft>
                <a:spcPts val="1200"/>
              </a:spcAft>
            </a:pPr>
            <a:r>
              <a:rPr lang="zh-CN" altLang="en-US" sz="1200" spc="100" dirty="0">
                <a:solidFill>
                  <a:schemeClr val="tx1">
                    <a:lumMod val="50000"/>
                    <a:lumOff val="50000"/>
                  </a:schemeClr>
                </a:solidFill>
                <a:latin typeface="微软雅黑" panose="020B0503020204020204" charset="-122"/>
                <a:ea typeface="微软雅黑" panose="020B0503020204020204" charset="-122"/>
                <a:sym typeface="+mn-ea"/>
              </a:rPr>
              <a:t>*</a:t>
            </a: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On-site certificate collection requires the information of the person collecting the certificate. Please fill in the information of the person collecting the certificate in advance. Once the certificate is produced, the information cannot be modified. If you need to modify it, please contact the organizer.</a:t>
            </a:r>
            <a:endPar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6" name="圆角矩形 5"/>
          <p:cNvSpPr/>
          <p:nvPr/>
        </p:nvSpPr>
        <p:spPr>
          <a:xfrm>
            <a:off x="5247824" y="5989697"/>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3"/>
          <a:srcRect t="5537"/>
          <a:stretch>
            <a:fillRect/>
          </a:stretch>
        </p:blipFill>
        <p:spPr>
          <a:xfrm>
            <a:off x="2940685" y="2526665"/>
            <a:ext cx="6309995" cy="321754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Badges-Add</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1048385"/>
            <a:ext cx="10395585" cy="49149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Complete the applicant's information for the credential, then wait for the review to be completed.</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4" name="圆角矩形 3"/>
          <p:cNvSpPr/>
          <p:nvPr/>
        </p:nvSpPr>
        <p:spPr>
          <a:xfrm>
            <a:off x="5247824" y="5664577"/>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3"/>
          <a:srcRect t="5403"/>
          <a:stretch>
            <a:fillRect/>
          </a:stretch>
        </p:blipFill>
        <p:spPr>
          <a:xfrm>
            <a:off x="2777490" y="2303780"/>
            <a:ext cx="6210935" cy="304609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Badges-Import</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1048385"/>
            <a:ext cx="10395585" cy="756285"/>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1.[Download file template]-Enter the personnel details required for badge access-[Umploading Files]</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4" name="圆角矩形 3"/>
          <p:cNvSpPr/>
          <p:nvPr/>
        </p:nvSpPr>
        <p:spPr>
          <a:xfrm>
            <a:off x="5247824" y="5664577"/>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3"/>
          <a:srcRect t="5914"/>
          <a:stretch>
            <a:fillRect/>
          </a:stretch>
        </p:blipFill>
        <p:spPr>
          <a:xfrm>
            <a:off x="2744470" y="1946910"/>
            <a:ext cx="6702425" cy="338709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Badges-Import</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859790"/>
            <a:ext cx="10395585" cy="36957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2.[Import]-[Avatar]</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4" name="圆角矩形 3"/>
          <p:cNvSpPr/>
          <p:nvPr/>
        </p:nvSpPr>
        <p:spPr>
          <a:xfrm>
            <a:off x="5247824" y="5989697"/>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sp>
        <p:nvSpPr>
          <p:cNvPr id="6" name="文本框 5"/>
          <p:cNvSpPr txBox="1"/>
          <p:nvPr/>
        </p:nvSpPr>
        <p:spPr>
          <a:xfrm>
            <a:off x="682625" y="1229360"/>
            <a:ext cx="11008995" cy="1830070"/>
          </a:xfrm>
          <a:prstGeom prst="rect">
            <a:avLst/>
          </a:prstGeom>
          <a:noFill/>
        </p:spPr>
        <p:txBody>
          <a:bodyPr wrap="square" rtlCol="0" anchor="t">
            <a:spAutoFit/>
          </a:bodyPr>
          <a:p>
            <a:pPr fontAlgn="base">
              <a:spcBef>
                <a:spcPts val="300"/>
              </a:spcBef>
              <a:spcAft>
                <a:spcPts val="300"/>
              </a:spcAft>
            </a:pPr>
            <a:r>
              <a:rPr lang="en-US" altLang="zh-CN" sz="1200" dirty="0">
                <a:solidFill>
                  <a:srgbClr val="C00000"/>
                </a:solidFill>
                <a:effectLst/>
                <a:latin typeface="微软雅黑" panose="020B0503020204020204" charset="-122"/>
                <a:ea typeface="微软雅黑" panose="020B0503020204020204" charset="-122"/>
                <a:sym typeface="+mn-ea"/>
              </a:rPr>
              <a:t>*Please name the imported exhibitor ID avatar file with {ID name}_{ID number}:</a:t>
            </a:r>
            <a:r>
              <a:rPr lang="en-US" altLang="zh-CN" sz="1200" dirty="0" err="1">
                <a:solidFill>
                  <a:srgbClr val="C00000"/>
                </a:solidFill>
                <a:effectLst/>
                <a:latin typeface="微软雅黑" panose="020B0503020204020204" charset="-122"/>
                <a:ea typeface="微软雅黑" panose="020B0503020204020204" charset="-122"/>
                <a:sym typeface="+mn-ea"/>
              </a:rPr>
              <a:t>eg:</a:t>
            </a:r>
            <a:r>
              <a:rPr lang="en-US" altLang="zh-CN" sz="1200" dirty="0" err="1">
                <a:solidFill>
                  <a:srgbClr val="C00000"/>
                </a:solidFill>
                <a:latin typeface="微软雅黑" panose="020B0503020204020204" charset="-122"/>
                <a:ea typeface="微软雅黑" panose="020B0503020204020204" charset="-122"/>
                <a:sym typeface="+mn-ea"/>
              </a:rPr>
              <a:t>ID</a:t>
            </a:r>
            <a:r>
              <a:rPr lang="en-US" altLang="zh-CN" sz="1200" dirty="0">
                <a:solidFill>
                  <a:srgbClr val="C00000"/>
                </a:solidFill>
                <a:latin typeface="微软雅黑" panose="020B0503020204020204" charset="-122"/>
                <a:ea typeface="微软雅黑" panose="020B0503020204020204" charset="-122"/>
                <a:sym typeface="+mn-ea"/>
              </a:rPr>
              <a:t> </a:t>
            </a:r>
            <a:r>
              <a:rPr lang="en-US" altLang="zh-CN" sz="1200" dirty="0" err="1">
                <a:solidFill>
                  <a:srgbClr val="C00000"/>
                </a:solidFill>
                <a:latin typeface="微软雅黑" panose="020B0503020204020204" charset="-122"/>
                <a:ea typeface="微软雅黑" panose="020B0503020204020204" charset="-122"/>
                <a:sym typeface="+mn-ea"/>
              </a:rPr>
              <a:t>name_ID</a:t>
            </a:r>
            <a:r>
              <a:rPr lang="en-US" altLang="zh-CN" sz="1200" dirty="0">
                <a:solidFill>
                  <a:srgbClr val="C00000"/>
                </a:solidFill>
                <a:latin typeface="微软雅黑" panose="020B0503020204020204" charset="-122"/>
                <a:ea typeface="微软雅黑" panose="020B0503020204020204" charset="-122"/>
                <a:sym typeface="+mn-ea"/>
              </a:rPr>
              <a:t> </a:t>
            </a:r>
            <a:r>
              <a:rPr lang="en-US" altLang="zh-CN" sz="1200" dirty="0" err="1">
                <a:solidFill>
                  <a:srgbClr val="C00000"/>
                </a:solidFill>
                <a:latin typeface="微软雅黑" panose="020B0503020204020204" charset="-122"/>
                <a:ea typeface="微软雅黑" panose="020B0503020204020204" charset="-122"/>
                <a:sym typeface="+mn-ea"/>
              </a:rPr>
              <a:t>number.jpg</a:t>
            </a:r>
            <a:endParaRPr lang="en-US" altLang="zh-CN" sz="1200" dirty="0">
              <a:solidFill>
                <a:srgbClr val="C00000"/>
              </a:solidFill>
              <a:latin typeface="微软雅黑" panose="020B0503020204020204" charset="-122"/>
              <a:ea typeface="微软雅黑" panose="020B0503020204020204" charset="-122"/>
            </a:endParaRPr>
          </a:p>
          <a:p>
            <a:pPr algn="l"/>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Please Compress The File To Be Uploaded Into A Single File. Supported Compressed File Formats: </a:t>
            </a:r>
            <a:r>
              <a:rPr lang="en-US" altLang="zh-CN" sz="1200" spc="100" dirty="0" err="1">
                <a:solidFill>
                  <a:schemeClr val="tx1">
                    <a:lumMod val="50000"/>
                    <a:lumOff val="50000"/>
                  </a:schemeClr>
                </a:solidFill>
                <a:latin typeface="微软雅黑" panose="020B0503020204020204" charset="-122"/>
                <a:ea typeface="微软雅黑" panose="020B0503020204020204" charset="-122"/>
                <a:sym typeface="+mn-ea"/>
              </a:rPr>
              <a:t>Rar</a:t>
            </a: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/Zip</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2. The Compressed Packet Size Does Not Exceed 500M</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3. Supported file formats for avatar pictures: jpg/jpeg/</a:t>
            </a:r>
            <a:r>
              <a:rPr lang="en-US" altLang="zh-CN" sz="1200" spc="100" dirty="0" err="1">
                <a:solidFill>
                  <a:schemeClr val="tx1">
                    <a:lumMod val="50000"/>
                    <a:lumOff val="50000"/>
                  </a:schemeClr>
                </a:solidFill>
                <a:latin typeface="微软雅黑" panose="020B0503020204020204" charset="-122"/>
                <a:ea typeface="微软雅黑" panose="020B0503020204020204" charset="-122"/>
                <a:sym typeface="+mn-ea"/>
              </a:rPr>
              <a:t>png</a:t>
            </a:r>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 recommended size: 500*500; please pay attention to whether the format matches the format requirements of the target field before uploading, otherwise it will not work properly after uploading.</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4.A single picture should not exceed 2M</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a:r>
              <a:rPr lang="en-US" altLang="zh-CN" sz="1200" spc="100" dirty="0">
                <a:solidFill>
                  <a:schemeClr val="tx1">
                    <a:lumMod val="50000"/>
                    <a:lumOff val="50000"/>
                  </a:schemeClr>
                </a:solidFill>
                <a:latin typeface="微软雅黑" panose="020B0503020204020204" charset="-122"/>
                <a:ea typeface="微软雅黑" panose="020B0503020204020204" charset="-122"/>
                <a:sym typeface="+mn-ea"/>
              </a:rPr>
              <a:t>Please Correctly Set The Corresponding File Name For The Uploaded File According To The Set Matching Rules</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fontAlgn="base">
              <a:spcBef>
                <a:spcPts val="300"/>
              </a:spcBef>
              <a:spcAft>
                <a:spcPts val="300"/>
              </a:spcAft>
            </a:pP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3"/>
          <a:stretch>
            <a:fillRect/>
          </a:stretch>
        </p:blipFill>
        <p:spPr>
          <a:xfrm>
            <a:off x="3892416" y="2968551"/>
            <a:ext cx="4860431" cy="285855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761809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Edit Company Information</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圆角矩形 3"/>
          <p:cNvSpPr/>
          <p:nvPr/>
        </p:nvSpPr>
        <p:spPr>
          <a:xfrm>
            <a:off x="5247824" y="5928737"/>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sp>
        <p:nvSpPr>
          <p:cNvPr id="10" name="文本框 9"/>
          <p:cNvSpPr txBox="1"/>
          <p:nvPr/>
        </p:nvSpPr>
        <p:spPr>
          <a:xfrm>
            <a:off x="475933" y="978357"/>
            <a:ext cx="11344275" cy="1010285"/>
          </a:xfrm>
          <a:prstGeom prst="rect">
            <a:avLst/>
          </a:prstGeom>
          <a:noFill/>
        </p:spPr>
        <p:txBody>
          <a:bodyPr wrap="square">
            <a:noAutofit/>
          </a:bodyPr>
          <a:lstStyle/>
          <a:p>
            <a:pPr algn="l" fontAlgn="base">
              <a:spcBef>
                <a:spcPts val="300"/>
              </a:spcBef>
              <a:spcAft>
                <a:spcPts val="300"/>
              </a:spcAft>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rPr>
              <a:t>Access the Exhibitor Center after approval</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fontAlgn="base">
              <a:spcBef>
                <a:spcPts val="300"/>
              </a:spcBef>
              <a:spcAft>
                <a:spcPts val="300"/>
              </a:spcAft>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rPr>
              <a:t>Go to [Company Info] → [Modify enterprise Information]</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fontAlgn="base">
              <a:spcBef>
                <a:spcPts val="300"/>
              </a:spcBef>
              <a:spcAft>
                <a:spcPts val="300"/>
              </a:spcAft>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rPr>
              <a:t>Update the required fields</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a:p>
            <a:pPr algn="l" fontAlgn="base">
              <a:spcBef>
                <a:spcPts val="300"/>
              </a:spcBef>
              <a:buFont typeface="+mj-lt"/>
              <a:buAutoNum type="arabicPeriod"/>
            </a:pPr>
            <a:r>
              <a:rPr lang="en-US" altLang="zh-CN" sz="1200" spc="100" dirty="0">
                <a:solidFill>
                  <a:schemeClr val="tx1">
                    <a:lumMod val="50000"/>
                    <a:lumOff val="50000"/>
                  </a:schemeClr>
                </a:solidFill>
                <a:latin typeface="微软雅黑" panose="020B0503020204020204" charset="-122"/>
                <a:ea typeface="微软雅黑" panose="020B0503020204020204" charset="-122"/>
              </a:rPr>
              <a:t>Click [Save] to finalize changes</a:t>
            </a:r>
            <a:endParaRPr lang="en-US" altLang="zh-CN" sz="1200" spc="100" dirty="0">
              <a:solidFill>
                <a:schemeClr val="tx1">
                  <a:lumMod val="50000"/>
                  <a:lumOff val="50000"/>
                </a:schemeClr>
              </a:soli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3"/>
          <a:srcRect t="7184"/>
          <a:stretch>
            <a:fillRect/>
          </a:stretch>
        </p:blipFill>
        <p:spPr>
          <a:xfrm>
            <a:off x="2702560" y="2273935"/>
            <a:ext cx="6822440" cy="34131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761809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Exhibitor Site</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 name="圆角矩形 3"/>
          <p:cNvSpPr/>
          <p:nvPr/>
        </p:nvSpPr>
        <p:spPr>
          <a:xfrm>
            <a:off x="5247824" y="5928737"/>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sp>
        <p:nvSpPr>
          <p:cNvPr id="8" name="文本框 7"/>
          <p:cNvSpPr txBox="1"/>
          <p:nvPr/>
        </p:nvSpPr>
        <p:spPr>
          <a:xfrm>
            <a:off x="633730" y="859790"/>
            <a:ext cx="10395585" cy="369570"/>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[Exhibitor Site] → [Template Gallery] → [Select Template]</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pic>
        <p:nvPicPr>
          <p:cNvPr id="6" name="图片 5"/>
          <p:cNvPicPr>
            <a:picLocks noChangeAspect="1"/>
          </p:cNvPicPr>
          <p:nvPr/>
        </p:nvPicPr>
        <p:blipFill>
          <a:blip r:embed="rId3"/>
          <a:srcRect t="6054"/>
          <a:stretch>
            <a:fillRect/>
          </a:stretch>
        </p:blipFill>
        <p:spPr>
          <a:xfrm>
            <a:off x="1893570" y="1402080"/>
            <a:ext cx="8441055" cy="427863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761809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Products</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859790"/>
            <a:ext cx="10395585" cy="541655"/>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On the [Products] page, you can add products and perform operations such as sorting, editing, and deleting uploaded products.</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pic>
        <p:nvPicPr>
          <p:cNvPr id="3" name="图片 2"/>
          <p:cNvPicPr>
            <a:picLocks noChangeAspect="1"/>
          </p:cNvPicPr>
          <p:nvPr/>
        </p:nvPicPr>
        <p:blipFill>
          <a:blip r:embed="rId3"/>
          <a:srcRect t="4897"/>
          <a:stretch>
            <a:fillRect/>
          </a:stretch>
        </p:blipFill>
        <p:spPr>
          <a:xfrm>
            <a:off x="759460" y="2482215"/>
            <a:ext cx="5336540" cy="2823845"/>
          </a:xfrm>
          <a:prstGeom prst="rect">
            <a:avLst/>
          </a:prstGeom>
        </p:spPr>
      </p:pic>
      <p:pic>
        <p:nvPicPr>
          <p:cNvPr id="7" name="图片 6"/>
          <p:cNvPicPr>
            <a:picLocks noChangeAspect="1"/>
          </p:cNvPicPr>
          <p:nvPr/>
        </p:nvPicPr>
        <p:blipFill>
          <a:blip r:embed="rId4"/>
          <a:stretch>
            <a:fillRect/>
          </a:stretch>
        </p:blipFill>
        <p:spPr>
          <a:xfrm>
            <a:off x="6525684" y="2338025"/>
            <a:ext cx="4906617" cy="2968035"/>
          </a:xfrm>
          <a:prstGeom prst="rect">
            <a:avLst/>
          </a:prstGeom>
        </p:spPr>
      </p:pic>
      <p:sp>
        <p:nvSpPr>
          <p:cNvPr id="9" name="圆角矩形 8"/>
          <p:cNvSpPr/>
          <p:nvPr/>
        </p:nvSpPr>
        <p:spPr>
          <a:xfrm>
            <a:off x="4616172" y="5579237"/>
            <a:ext cx="3819024"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My Profile</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859790"/>
            <a:ext cx="10395585" cy="695325"/>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On the [My Profile] page, you can modify your registered mobile number, email address, and administrator profile settings.</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4" name="圆角矩形 3"/>
          <p:cNvSpPr/>
          <p:nvPr/>
        </p:nvSpPr>
        <p:spPr>
          <a:xfrm>
            <a:off x="5247824" y="5766177"/>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pic>
        <p:nvPicPr>
          <p:cNvPr id="9" name="图片 8"/>
          <p:cNvPicPr>
            <a:picLocks noChangeAspect="1"/>
          </p:cNvPicPr>
          <p:nvPr/>
        </p:nvPicPr>
        <p:blipFill>
          <a:blip r:embed="rId3"/>
          <a:srcRect t="6611"/>
          <a:stretch>
            <a:fillRect/>
          </a:stretch>
        </p:blipFill>
        <p:spPr>
          <a:xfrm>
            <a:off x="3016885" y="2018030"/>
            <a:ext cx="6158230" cy="321119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custDataLst>
              <p:tags r:id="rId1"/>
            </p:custDataLst>
          </p:nvPr>
        </p:nvSpPr>
        <p:spPr>
          <a:xfrm rot="10800000">
            <a:off x="0" y="6551295"/>
            <a:ext cx="12192000" cy="307340"/>
          </a:xfrm>
          <a:prstGeom prst="rect">
            <a:avLst/>
          </a:prstGeom>
          <a:gradFill>
            <a:gsLst>
              <a:gs pos="40000">
                <a:srgbClr val="3286ED">
                  <a:alpha val="100000"/>
                </a:srgbClr>
              </a:gs>
              <a:gs pos="0">
                <a:srgbClr val="61E4FF">
                  <a:alpha val="100000"/>
                </a:srgbClr>
              </a:gs>
              <a:gs pos="100000">
                <a:srgbClr val="0327DA"/>
              </a:gs>
            </a:gsLst>
            <a:lin ang="0" scaled="0"/>
          </a:gradFill>
          <a:ln w="12700" cap="flat" cmpd="sng">
            <a:noFill/>
            <a:prstDash val="solid"/>
            <a:miter lim="800000"/>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476250" y="261620"/>
            <a:ext cx="4886325" cy="607060"/>
          </a:xfrm>
          <a:prstGeom prst="rect">
            <a:avLst/>
          </a:prstGeom>
          <a:noFill/>
        </p:spPr>
        <p:txBody>
          <a:bodyPr wrap="square" rtlCol="0">
            <a:no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rPr>
              <a:t>Reset Password</a:t>
            </a: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800" b="1" i="0" u="none" strike="noStrike" kern="1200" cap="none" spc="0" normalizeH="0" baseline="0" noProof="0" dirty="0">
              <a:ln>
                <a:noFill/>
              </a:ln>
              <a:solidFill>
                <a:srgbClr val="0327DA"/>
              </a:solidFill>
              <a:effectLst/>
              <a:uLnTx/>
              <a:uFillTx/>
              <a:latin typeface="微软雅黑" panose="020B0503020204020204" charset="-122"/>
              <a:ea typeface="微软雅黑" panose="020B0503020204020204" charset="-122"/>
              <a:cs typeface="+mn-cs"/>
              <a:sym typeface="+mn-ea"/>
            </a:endParaRPr>
          </a:p>
        </p:txBody>
      </p:sp>
      <p:sp>
        <p:nvSpPr>
          <p:cNvPr id="5" name="矩形 4"/>
          <p:cNvSpPr/>
          <p:nvPr/>
        </p:nvSpPr>
        <p:spPr>
          <a:xfrm>
            <a:off x="325120" y="332740"/>
            <a:ext cx="76200" cy="398780"/>
          </a:xfrm>
          <a:prstGeom prst="rect">
            <a:avLst/>
          </a:prstGeom>
          <a:solidFill>
            <a:srgbClr val="0327DA"/>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文本框 7"/>
          <p:cNvSpPr txBox="1"/>
          <p:nvPr/>
        </p:nvSpPr>
        <p:spPr>
          <a:xfrm>
            <a:off x="633730" y="859790"/>
            <a:ext cx="10395585" cy="695325"/>
          </a:xfrm>
          <a:prstGeom prst="rect">
            <a:avLst/>
          </a:prstGeom>
          <a:noFill/>
        </p:spPr>
        <p:txBody>
          <a:bodyPr wrap="square">
            <a:noAutofit/>
          </a:bodyPr>
          <a:lstStyle/>
          <a:p>
            <a:pPr algn="l" fontAlgn="auto">
              <a:lnSpc>
                <a:spcPct val="100000"/>
              </a:lnSpc>
              <a:spcBef>
                <a:spcPts val="0"/>
              </a:spcBef>
              <a:spcAft>
                <a:spcPts val="0"/>
              </a:spcAft>
              <a:buClrTx/>
              <a:buSzTx/>
              <a:buFontTx/>
              <a:defRPr/>
            </a:pPr>
            <a:r>
              <a:rPr lang="en-US" altLang="zh-CN" b="1" noProof="0" dirty="0">
                <a:ln>
                  <a:noFill/>
                </a:ln>
                <a:solidFill>
                  <a:srgbClr val="0327DA"/>
                </a:solidFill>
                <a:effectLst/>
                <a:uLnTx/>
                <a:uFillTx/>
                <a:latin typeface="微软雅黑" panose="020B0503020204020204" charset="-122"/>
                <a:ea typeface="微软雅黑" panose="020B0503020204020204" charset="-122"/>
                <a:sym typeface="+mn-ea"/>
              </a:rPr>
              <a:t> On the [Reset Password] page, you can reset your login password.</a:t>
            </a: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a:p>
            <a:pPr algn="l" fontAlgn="auto">
              <a:lnSpc>
                <a:spcPct val="100000"/>
              </a:lnSpc>
              <a:spcBef>
                <a:spcPts val="0"/>
              </a:spcBef>
              <a:spcAft>
                <a:spcPts val="0"/>
              </a:spcAft>
              <a:buClrTx/>
              <a:buSzTx/>
              <a:buFontTx/>
              <a:defRPr/>
            </a:pPr>
            <a:endParaRPr lang="en-US" altLang="zh-CN" b="1" noProof="0" dirty="0">
              <a:ln>
                <a:noFill/>
              </a:ln>
              <a:solidFill>
                <a:srgbClr val="0327DA"/>
              </a:solidFill>
              <a:effectLst/>
              <a:uLnTx/>
              <a:uFillTx/>
              <a:latin typeface="微软雅黑" panose="020B0503020204020204" charset="-122"/>
              <a:ea typeface="微软雅黑" panose="020B0503020204020204" charset="-122"/>
              <a:sym typeface="+mn-ea"/>
            </a:endParaRPr>
          </a:p>
        </p:txBody>
      </p:sp>
      <p:sp>
        <p:nvSpPr>
          <p:cNvPr id="4" name="圆角矩形 3"/>
          <p:cNvSpPr/>
          <p:nvPr/>
        </p:nvSpPr>
        <p:spPr>
          <a:xfrm>
            <a:off x="5247824" y="5766177"/>
            <a:ext cx="1732547" cy="445168"/>
          </a:xfrm>
          <a:prstGeom prst="roundRect">
            <a:avLst/>
          </a:prstGeom>
          <a:gradFill>
            <a:gsLst>
              <a:gs pos="0">
                <a:srgbClr val="0542C5"/>
              </a:gs>
              <a:gs pos="55000">
                <a:srgbClr val="00B0F0"/>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defTabSz="914400" rtl="0" eaLnBrk="1" fontAlgn="auto" latinLnBrk="0" hangingPunct="1">
              <a:lnSpc>
                <a:spcPts val="2800"/>
              </a:lnSpc>
              <a:spcBef>
                <a:spcPts val="0"/>
              </a:spcBef>
              <a:buClrTx/>
              <a:buSzTx/>
              <a:buFontTx/>
              <a:buNone/>
            </a:pPr>
            <a:r>
              <a:rPr lang="zh-CN" altLang="en-US" sz="1600" b="1" dirty="0">
                <a:solidFill>
                  <a:srgbClr val="FFFFFF"/>
                </a:solidFill>
                <a:latin typeface="微软雅黑" panose="020B0503020204020204" charset="-122"/>
                <a:ea typeface="微软雅黑" panose="020B0503020204020204" charset="-122"/>
              </a:rPr>
              <a:t>PC</a:t>
            </a:r>
            <a:endParaRPr lang="zh-CN" altLang="en-US" sz="1600" b="1" dirty="0">
              <a:solidFill>
                <a:srgbClr val="FFFFFF"/>
              </a:soli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3"/>
          <a:srcRect t="6288"/>
          <a:stretch>
            <a:fillRect/>
          </a:stretch>
        </p:blipFill>
        <p:spPr>
          <a:xfrm>
            <a:off x="2393315" y="1535430"/>
            <a:ext cx="7404735" cy="393192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一线潮p色 拷贝"/>
          <p:cNvPicPr>
            <a:picLocks noChangeAspect="1"/>
          </p:cNvPicPr>
          <p:nvPr/>
        </p:nvPicPr>
        <p:blipFill>
          <a:blip r:embed="rId1"/>
          <a:srcRect l="7893" t="2632" r="1079" b="6235"/>
          <a:stretch>
            <a:fillRect/>
          </a:stretch>
        </p:blipFill>
        <p:spPr>
          <a:xfrm rot="10800000">
            <a:off x="0" y="0"/>
            <a:ext cx="12192635" cy="6858635"/>
          </a:xfrm>
          <a:prstGeom prst="rect">
            <a:avLst/>
          </a:prstGeom>
        </p:spPr>
      </p:pic>
      <p:sp>
        <p:nvSpPr>
          <p:cNvPr id="4" name="文本框 3"/>
          <p:cNvSpPr txBox="1"/>
          <p:nvPr/>
        </p:nvSpPr>
        <p:spPr>
          <a:xfrm>
            <a:off x="0" y="2404110"/>
            <a:ext cx="12191365" cy="3056255"/>
          </a:xfrm>
          <a:prstGeom prst="rect">
            <a:avLst/>
          </a:prstGeom>
          <a:noFill/>
        </p:spPr>
        <p:txBody>
          <a:bodyPr wrap="square" rtlCol="0" anchor="t">
            <a:noAutofit/>
          </a:bodyPr>
          <a:p>
            <a:pPr marL="0" marR="0" lvl="0" indent="0" algn="ctr" defTabSz="914400" rtl="0" eaLnBrk="1" fontAlgn="auto" latinLnBrk="0" hangingPunct="1">
              <a:lnSpc>
                <a:spcPct val="110000"/>
              </a:lnSpc>
              <a:spcBef>
                <a:spcPts val="0"/>
              </a:spcBef>
              <a:spcAft>
                <a:spcPts val="0"/>
              </a:spcAft>
              <a:buClrTx/>
              <a:buSzTx/>
              <a:buFontTx/>
              <a:buNone/>
              <a:defRPr/>
            </a:pPr>
            <a:r>
              <a:rPr lang="en-US" altLang="zh-CN" sz="9600" b="1" noProof="0" dirty="0">
                <a:ln>
                  <a:noFill/>
                </a:ln>
                <a:solidFill>
                  <a:schemeClr val="bg1"/>
                </a:solidFill>
                <a:effectLst/>
                <a:uLnTx/>
                <a:uFillTx/>
                <a:latin typeface="微软雅黑" panose="020B0503020204020204" charset="-122"/>
                <a:ea typeface="微软雅黑" panose="020B0503020204020204" charset="-122"/>
                <a:sym typeface="+mn-ea"/>
              </a:rPr>
              <a:t>THANKS</a:t>
            </a:r>
            <a:endParaRPr lang="en-US" altLang="zh-CN" sz="9600" b="1" noProof="0" dirty="0">
              <a:ln>
                <a:noFill/>
              </a:ln>
              <a:solidFill>
                <a:schemeClr val="bg1"/>
              </a:solidFill>
              <a:effectLst/>
              <a:uLnTx/>
              <a:uFillTx/>
              <a:latin typeface="微软雅黑" panose="020B0503020204020204" charset="-122"/>
              <a:ea typeface="微软雅黑" panose="020B0503020204020204" charset="-122"/>
              <a:sym typeface="+mn-ea"/>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heme/theme1.xml><?xml version="1.0" encoding="utf-8"?>
<a:theme xmlns:a="http://schemas.openxmlformats.org/drawingml/2006/main" name="WPS">
  <a:themeElements>
    <a:clrScheme name="WPS">
      <a:dk1>
        <a:sysClr val="windowText" lastClr="000000"/>
      </a:dk1>
      <a:lt1>
        <a:sysClr val="window" lastClr="FFFFFF"/>
      </a:lt1>
      <a:dk2>
        <a:srgbClr val="0F1423"/>
      </a:dk2>
      <a:lt2>
        <a:srgbClr val="FFFFFF"/>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宋体"/>
        <a:cs typeface=""/>
      </a:majorFont>
      <a:minorFont>
        <a:latin typeface="Calibri"/>
        <a:ea typeface="宋体"/>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3956</Words>
  <Application>WPS 演示</Application>
  <PresentationFormat>宽屏</PresentationFormat>
  <Paragraphs>197</Paragraphs>
  <Slides>20</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Arial</vt:lpstr>
      <vt:lpstr>宋体</vt:lpstr>
      <vt:lpstr>Wingdings</vt:lpstr>
      <vt:lpstr>微软雅黑</vt:lpstr>
      <vt:lpstr>Calibri</vt:lpstr>
      <vt:lpstr>Arial Unicode MS</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泺</cp:lastModifiedBy>
  <cp:revision>41</cp:revision>
  <dcterms:created xsi:type="dcterms:W3CDTF">2026-06-15T03:32:00Z</dcterms:created>
  <dcterms:modified xsi:type="dcterms:W3CDTF">2026-08-18T03:19:55Z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98AC46EAE9E256F6916A2F6AE62E42DA_41</vt:lpwstr>
  </property>
</Properties>
</file>