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62" r:id="rId2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4FF"/>
    <a:srgbClr val="0327DA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png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3" Type="http://schemas.openxmlformats.org/officeDocument/2006/relationships/image" Target="../media/image8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Relationship Id="rId3" Type="http://schemas.openxmlformats.org/officeDocument/2006/relationships/image" Target="../media/image10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3" Type="http://schemas.openxmlformats.org/officeDocument/2006/relationships/image" Target="../media/image13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Relationship Id="rId3" Type="http://schemas.openxmlformats.org/officeDocument/2006/relationships/image" Target="../media/image15.png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png"/><Relationship Id="rId3" Type="http://schemas.openxmlformats.org/officeDocument/2006/relationships/image" Target="../media/image18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7.png"/><Relationship Id="rId3" Type="http://schemas.openxmlformats.org/officeDocument/2006/relationships/image" Target="../media/image20.png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png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 rot="10800000">
            <a:off x="580708" y="622935"/>
            <a:ext cx="11030585" cy="5664200"/>
          </a:xfrm>
          <a:prstGeom prst="rect">
            <a:avLst/>
          </a:prstGeom>
          <a:gradFill>
            <a:gsLst>
              <a:gs pos="40000">
                <a:srgbClr val="3286ED">
                  <a:alpha val="75000"/>
                </a:srgbClr>
              </a:gs>
              <a:gs pos="0">
                <a:srgbClr val="61E4FF">
                  <a:alpha val="10000"/>
                </a:srgbClr>
              </a:gs>
              <a:gs pos="100000">
                <a:srgbClr val="0327DA"/>
              </a:gs>
            </a:gsLst>
            <a:lin ang="162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712085"/>
            <a:ext cx="12191365" cy="188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全球数字贸易博览会</a:t>
            </a:r>
            <a:b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参展商注册操作说明</a:t>
            </a:r>
            <a:endParaRPr lang="zh-CN" altLang="en-US" sz="60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260609-易拉宝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568" y="1767205"/>
            <a:ext cx="4381500" cy="775970"/>
          </a:xfrm>
          <a:prstGeom prst="rect">
            <a:avLst/>
          </a:prstGeom>
        </p:spPr>
      </p:pic>
      <p:pic>
        <p:nvPicPr>
          <p:cNvPr id="13" name="图片 12" descr="260609-易拉宝2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315" y="5502275"/>
            <a:ext cx="2419350" cy="8039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245610" y="4834255"/>
            <a:ext cx="3849370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</a:t>
            </a:r>
            <a:r>
              <a:rPr lang="en-US" altLang="zh-CN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杭州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Hangzhou , C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hina</a:t>
            </a:r>
            <a:endParaRPr lang="en-US" altLang="zh-CN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543" y="261789"/>
            <a:ext cx="4886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一、访问官网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3730" y="1190625"/>
            <a:ext cx="8764905" cy="4546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访问大会官网：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https://online.gdteonline.com/zh/</a:t>
            </a: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,  点击导航栏数贸在线</a:t>
            </a: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907813" y="5588291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621042" y="5588291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955" y="2410460"/>
            <a:ext cx="2532380" cy="25177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25" y="1743710"/>
            <a:ext cx="3488055" cy="37452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7090" y="1480185"/>
            <a:ext cx="2047875" cy="4084955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76543" y="261789"/>
            <a:ext cx="4886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二、进入专业展商注册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3730" y="1190625"/>
            <a:ext cx="8764905" cy="4546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2、点击展商注册或小程序点击参展报名，选择展商</a:t>
            </a: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780222" y="5789771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624449" y="5789771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H5/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百透明.png" descr="百透明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725" y="1190625"/>
            <a:ext cx="2355215" cy="45142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260" y="1582420"/>
            <a:ext cx="3709035" cy="39827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68170" y="4076700"/>
            <a:ext cx="1205865" cy="1511935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33730" y="1202690"/>
            <a:ext cx="6484620" cy="626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1、进入参展商登录/注册页面，输入手机号/邮箱，获取验证码进行账号注册/登录；</a:t>
            </a: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064229" y="5829981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922885" y="5829981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H5/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3694" b="7204"/>
          <a:stretch>
            <a:fillRect/>
          </a:stretch>
        </p:blipFill>
        <p:spPr>
          <a:xfrm>
            <a:off x="8568690" y="1216025"/>
            <a:ext cx="2159000" cy="4298950"/>
          </a:xfrm>
          <a:prstGeom prst="rect">
            <a:avLst/>
          </a:prstGeom>
        </p:spPr>
      </p:pic>
      <p:pic>
        <p:nvPicPr>
          <p:cNvPr id="14" name="百透明.png" descr="百透明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090" y="1203960"/>
            <a:ext cx="2355215" cy="440944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630" y="2527935"/>
            <a:ext cx="6141720" cy="29870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33730" y="1202690"/>
            <a:ext cx="6666865" cy="8705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2、填写企业名称信息，点击【下一步】；【企业名称】为对外展示名称，请谨慎填写。且该字段具有唯一性，即某个公司名称被使用过，则其他账号不可再使用该名称注册。</a:t>
            </a: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048162" y="5770053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639675" y="5825162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H5/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285703" y="1294109"/>
            <a:ext cx="2355427" cy="4409182"/>
            <a:chOff x="7286596" y="1120586"/>
            <a:chExt cx="2355427" cy="440918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5035" y="1215385"/>
              <a:ext cx="1963614" cy="4257685"/>
            </a:xfrm>
            <a:prstGeom prst="rect">
              <a:avLst/>
            </a:prstGeom>
          </p:spPr>
        </p:pic>
        <p:pic>
          <p:nvPicPr>
            <p:cNvPr id="12" name="百透明.png" descr="百透明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6596" y="1120586"/>
              <a:ext cx="2355427" cy="4409182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340" y="2395220"/>
            <a:ext cx="6209665" cy="3051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33730" y="1202690"/>
            <a:ext cx="6666865" cy="4432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3、选择人群类别</a:t>
            </a: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4" name="图片 13"/>
          <p:cNvPicPr/>
          <p:nvPr/>
        </p:nvPicPr>
        <p:blipFill>
          <a:blip r:embed="rId3"/>
          <a:stretch>
            <a:fillRect/>
          </a:stretch>
        </p:blipFill>
        <p:spPr>
          <a:xfrm>
            <a:off x="1662430" y="1907540"/>
            <a:ext cx="8866505" cy="4070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33730" y="1059815"/>
            <a:ext cx="7400290" cy="13404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4、填写展商企业注册信息，点击【下一步】</a:t>
            </a:r>
            <a:r>
              <a:rPr lang="en-US" altLang="zh-CN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br>
              <a:rPr lang="en-US" altLang="zh-CN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【联系电话】如果使用邮箱作为登录信息注册，则此处的手机号仅作为联系人电话，不做为登录信息。 </a:t>
            </a:r>
            <a:endParaRPr lang="zh-CN" altLang="en-US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【所属城市】填写公司总部所在城市。</a:t>
            </a:r>
            <a:endParaRPr lang="en-US" altLang="zh-CN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997493" y="5801717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639675" y="5825162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H5/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3991" b="5087"/>
          <a:stretch>
            <a:fillRect/>
          </a:stretch>
        </p:blipFill>
        <p:spPr>
          <a:xfrm>
            <a:off x="8507730" y="1300480"/>
            <a:ext cx="2078355" cy="4222115"/>
          </a:xfrm>
          <a:prstGeom prst="rect">
            <a:avLst/>
          </a:prstGeom>
        </p:spPr>
      </p:pic>
      <p:pic>
        <p:nvPicPr>
          <p:cNvPr id="12" name="百透明.png" descr="百透明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725" y="1226820"/>
            <a:ext cx="2355215" cy="440944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275" y="2670810"/>
            <a:ext cx="4850130" cy="2965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1170" y="935355"/>
            <a:ext cx="5653405" cy="21234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5</a:t>
            </a: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、历史展商注册操作：</a:t>
            </a:r>
            <a:b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b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如您在填写过程中，遇到左图1中的情况，表示该展商名称已被使用。您需要联系对应的馆长，馆长会对历史展商关联的手机号进行变更。</a:t>
            </a:r>
            <a:endParaRPr lang="zh-CN" altLang="en-US" sz="1400" b="1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400" b="1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馆长操作变更后，您会收到如图所示的短信链接，点击链接进入变更操作页面，您可填入希望注册的手机号，自行完成该手机号和该公司名称的绑定。</a:t>
            </a:r>
            <a:endParaRPr lang="zh-CN" altLang="en-US" sz="1400" b="1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400" b="1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绑定后您进入官网，通过注册链接可继续完成注册。</a:t>
            </a:r>
            <a:endParaRPr lang="zh-CN" altLang="en-US" sz="1400" b="1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b="1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t="4684"/>
          <a:stretch>
            <a:fillRect/>
          </a:stretch>
        </p:blipFill>
        <p:spPr>
          <a:xfrm>
            <a:off x="6579870" y="1638300"/>
            <a:ext cx="2134870" cy="4237990"/>
          </a:xfrm>
          <a:prstGeom prst="rect">
            <a:avLst/>
          </a:prstGeom>
        </p:spPr>
      </p:pic>
      <p:pic>
        <p:nvPicPr>
          <p:cNvPr id="8" name="百透明.png" descr="百透明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1508760"/>
            <a:ext cx="2426335" cy="444309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" name="组合 8"/>
          <p:cNvGrpSpPr/>
          <p:nvPr/>
        </p:nvGrpSpPr>
        <p:grpSpPr>
          <a:xfrm>
            <a:off x="9062606" y="1508612"/>
            <a:ext cx="2426370" cy="4443259"/>
            <a:chOff x="9115944" y="1494268"/>
            <a:chExt cx="2426370" cy="444325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13746" y="1570160"/>
              <a:ext cx="2328568" cy="4291478"/>
            </a:xfrm>
            <a:prstGeom prst="rect">
              <a:avLst/>
            </a:prstGeom>
          </p:spPr>
        </p:pic>
        <p:pic>
          <p:nvPicPr>
            <p:cNvPr id="13" name="百透明.png" descr="百透明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15944" y="1494268"/>
              <a:ext cx="2426370" cy="4443259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sp>
        <p:nvSpPr>
          <p:cNvPr id="14" name="圆角矩形 13"/>
          <p:cNvSpPr/>
          <p:nvPr/>
        </p:nvSpPr>
        <p:spPr>
          <a:xfrm>
            <a:off x="2306376" y="6027842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857884" y="6013418"/>
            <a:ext cx="1578214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9486684" y="6027763"/>
            <a:ext cx="1578214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75" y="3345180"/>
            <a:ext cx="4956175" cy="23628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1170" y="935355"/>
            <a:ext cx="6569710" cy="13627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6</a:t>
            </a: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、确认信息无误后，点击【确认提交】，提交后等待主办方审核。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b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检查并确认所填写的信息是否正确，如填写错误，可点击“编辑”进行编辑；确认无误可点击“确认提交”提交信息进入审核环节。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7638" b="4246"/>
          <a:stretch>
            <a:fillRect/>
          </a:stretch>
        </p:blipFill>
        <p:spPr>
          <a:xfrm>
            <a:off x="7810500" y="1409065"/>
            <a:ext cx="2127250" cy="4190365"/>
          </a:xfrm>
          <a:prstGeom prst="rect">
            <a:avLst/>
          </a:prstGeom>
        </p:spPr>
      </p:pic>
      <p:pic>
        <p:nvPicPr>
          <p:cNvPr id="4" name="百透明.png" descr="百透明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815" y="1270000"/>
            <a:ext cx="2426335" cy="444309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" name="圆角矩形 11"/>
          <p:cNvSpPr/>
          <p:nvPr/>
        </p:nvSpPr>
        <p:spPr>
          <a:xfrm>
            <a:off x="2684373" y="5869713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047565" y="5870554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H5/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60" y="2496820"/>
            <a:ext cx="4930140" cy="31026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三、展商注册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6250" y="1404620"/>
            <a:ext cx="6569710" cy="9544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信息确认无误提交后，可点击【个人中心】或后续通过数贸在线网站，选择参展商登录，手机获取验证码/口令登录进入参展商中心页面，查看审核状态。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155" y="1487805"/>
            <a:ext cx="1913255" cy="4148455"/>
          </a:xfrm>
          <a:prstGeom prst="rect">
            <a:avLst/>
          </a:prstGeom>
        </p:spPr>
      </p:pic>
      <p:pic>
        <p:nvPicPr>
          <p:cNvPr id="9" name="百透明.png" descr="百透明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1790" y="1340485"/>
            <a:ext cx="2426335" cy="444309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" name="圆角矩形 9"/>
          <p:cNvSpPr/>
          <p:nvPr/>
        </p:nvSpPr>
        <p:spPr>
          <a:xfrm>
            <a:off x="2780066" y="5929979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8406305" y="5947852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H5/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小程序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0495" y="3274060"/>
            <a:ext cx="45466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四、展商证件申请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6250" y="1383665"/>
            <a:ext cx="7486015" cy="4870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展商审核通过后，可在【证件申请】-【设置领证人】填写证件领取方式及信息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6959"/>
          <a:stretch>
            <a:fillRect/>
          </a:stretch>
        </p:blipFill>
        <p:spPr>
          <a:xfrm>
            <a:off x="785495" y="2627630"/>
            <a:ext cx="5170805" cy="24961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t="6795"/>
          <a:stretch>
            <a:fillRect/>
          </a:stretch>
        </p:blipFill>
        <p:spPr>
          <a:xfrm>
            <a:off x="6379210" y="2627630"/>
            <a:ext cx="5027295" cy="263906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841081" y="5710816"/>
            <a:ext cx="3728761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/H5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四、展商证件申请(单个添加)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6250" y="1383665"/>
            <a:ext cx="7954645" cy="4870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领证人信息填写完毕后，点击【新增】填写证件人员信息，填写完毕等待审核即可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381796" y="5386672"/>
            <a:ext cx="3728761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t="5347"/>
          <a:stretch>
            <a:fillRect/>
          </a:stretch>
        </p:blipFill>
        <p:spPr>
          <a:xfrm>
            <a:off x="880745" y="2445385"/>
            <a:ext cx="4819015" cy="24618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136" y="2306320"/>
            <a:ext cx="4524258" cy="26010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四、展商证件申请(导入)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8301355" cy="6489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1、【导入信息】-【下载模版】填写需申请的证件人员信息上传模版即可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2、人员信息上传完成后更新头像信息，格式：证件姓名_证件号.</a:t>
            </a:r>
            <a:r>
              <a:rPr lang="en-US" altLang="zh-CN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jpg；eg：</a:t>
            </a: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张三_123</a:t>
            </a:r>
            <a:r>
              <a:rPr lang="en-US" altLang="zh-CN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xxx</a:t>
            </a:r>
            <a:endParaRPr lang="en-US" altLang="zh-CN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5933" y="1685761"/>
            <a:ext cx="10378913" cy="1486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 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请将要上传的文件压缩到一个文件里，支持的压缩文件格式：</a:t>
            </a:r>
            <a:r>
              <a:rPr lang="en-US" altLang="zh-CN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rar</a:t>
            </a: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/zip</a:t>
            </a:r>
            <a:endParaRPr lang="en-US" altLang="zh-CN" sz="1200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1800"/>
              </a:lnSpc>
            </a:pP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压缩包大小不超过</a:t>
            </a: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500M</a:t>
            </a:r>
            <a:endParaRPr lang="en-US" altLang="zh-CN" sz="1200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1800"/>
              </a:lnSpc>
            </a:pP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头像图片支持的文件格式：</a:t>
            </a: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jpg/jpeg/</a:t>
            </a:r>
            <a:r>
              <a:rPr lang="en-US" altLang="zh-CN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png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，建议尺寸：</a:t>
            </a: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500*500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；请在上传前注意格式是否匹配目标字段的格式要求，否则上传后会无法正常使用</a:t>
            </a:r>
            <a:endParaRPr lang="zh-CN" altLang="en-US" sz="1200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1800"/>
              </a:lnSpc>
            </a:pP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单个图片不超过</a:t>
            </a: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2M</a:t>
            </a:r>
            <a:endParaRPr lang="en-US" altLang="zh-CN" sz="1200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ts val="1800"/>
              </a:lnSpc>
            </a:pPr>
            <a:r>
              <a:rPr lang="en-US" altLang="zh-CN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5.</a:t>
            </a:r>
            <a:r>
              <a:rPr lang="zh-CN" altLang="en-US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请根据设置的匹配规则，正确为上传的文件设置对应文件名</a:t>
            </a:r>
            <a:endParaRPr lang="zh-CN" altLang="en-US" sz="1200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137247" y="5991303"/>
            <a:ext cx="3728761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9768"/>
          <a:stretch>
            <a:fillRect/>
          </a:stretch>
        </p:blipFill>
        <p:spPr>
          <a:xfrm>
            <a:off x="728980" y="3389630"/>
            <a:ext cx="5124450" cy="24822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524" y="3221585"/>
            <a:ext cx="4593802" cy="26899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五、企业信息编辑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8301355" cy="6489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注册信息审核通过后，进入参展商中心，点击【企业信息】-【修改企业信息】，进入企业信息编辑页面，企业信息完善后点击保存即可。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t="8636"/>
          <a:stretch>
            <a:fillRect/>
          </a:stretch>
        </p:blipFill>
        <p:spPr>
          <a:xfrm>
            <a:off x="2689225" y="2336800"/>
            <a:ext cx="6545580" cy="317754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5229726" y="5831840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六、展商小站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8301355" cy="4051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【展商小站】页面，参展商可根据需求选择对应展商小站模板。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6870"/>
          <a:stretch>
            <a:fillRect/>
          </a:stretch>
        </p:blipFill>
        <p:spPr>
          <a:xfrm>
            <a:off x="2259330" y="1751330"/>
            <a:ext cx="7673340" cy="379603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229726" y="5749378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七、产品管理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8301355" cy="4051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1、【产品管理】页面中支持添加产品，并对上传的产品进行排序、编辑和删除等操作；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229726" y="6023226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330" y="1568450"/>
            <a:ext cx="8435975" cy="41535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七、产品管理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9912985" cy="3854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2、添加产品：点击【产品管理】-【添加产品】，进入新增产品页面，填写产品信息后点击【保存】。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7074"/>
          <a:stretch>
            <a:fillRect/>
          </a:stretch>
        </p:blipFill>
        <p:spPr>
          <a:xfrm>
            <a:off x="2378710" y="1840865"/>
            <a:ext cx="7265035" cy="358711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229726" y="5635537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八、个人信息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9912985" cy="3854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【个人信息】页面可以进行登录手机账号、邮箱及管理员基本信息的修改设置。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11494" r="799"/>
          <a:stretch>
            <a:fillRect/>
          </a:stretch>
        </p:blipFill>
        <p:spPr>
          <a:xfrm>
            <a:off x="1544985" y="2074177"/>
            <a:ext cx="8609108" cy="3379737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5229726" y="5730240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九、修改密码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1320" y="1036955"/>
            <a:ext cx="9912985" cy="3854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【修改密码】页面可以进行登录密码的修改设置。</a:t>
            </a: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600" b="1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11693" r="881"/>
          <a:stretch>
            <a:fillRect/>
          </a:stretch>
        </p:blipFill>
        <p:spPr>
          <a:xfrm>
            <a:off x="1424179" y="1782918"/>
            <a:ext cx="9343641" cy="368948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229726" y="5791200"/>
            <a:ext cx="1732547" cy="445168"/>
          </a:xfrm>
          <a:prstGeom prst="roundRect">
            <a:avLst/>
          </a:prstGeom>
          <a:gradFill>
            <a:gsLst>
              <a:gs pos="0">
                <a:srgbClr val="0542C5"/>
              </a:gs>
              <a:gs pos="55000">
                <a:srgbClr val="00B0F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404110"/>
            <a:ext cx="12191365" cy="3056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THANKS</a:t>
            </a:r>
            <a:endParaRPr lang="en-US" altLang="zh-CN" sz="9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1412</Words>
  <Application>WPS 演示</Application>
  <PresentationFormat>宽屏</PresentationFormat>
  <Paragraphs>173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泺</cp:lastModifiedBy>
  <cp:revision>38</cp:revision>
  <dcterms:created xsi:type="dcterms:W3CDTF">2026-06-15T03:32:00Z</dcterms:created>
  <dcterms:modified xsi:type="dcterms:W3CDTF">2026-08-18T03:18:19Z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98AC46EAE9E256F6916A2F6AE62E42DA_41</vt:lpwstr>
  </property>
</Properties>
</file>