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0"/>
  </p:handoutMasterIdLst>
  <p:sldIdLst>
    <p:sldId id="256" r:id="rId3"/>
    <p:sldId id="259" r:id="rId5"/>
    <p:sldId id="263" r:id="rId6"/>
    <p:sldId id="264" r:id="rId7"/>
    <p:sldId id="265" r:id="rId8"/>
    <p:sldId id="262" r:id="rId9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1E4FF"/>
    <a:srgbClr val="0327DA"/>
    <a:srgbClr val="B2B2B2"/>
    <a:srgbClr val="202020"/>
    <a:srgbClr val="323232"/>
    <a:srgbClr val="CC3300"/>
    <a:srgbClr val="CC0000"/>
    <a:srgbClr val="FF3300"/>
    <a:srgbClr val="990000"/>
    <a:srgbClr val="FF8D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80" autoAdjust="0"/>
    <p:restoredTop sz="86374"/>
  </p:normalViewPr>
  <p:slideViewPr>
    <p:cSldViewPr snapToGrid="0" showGuides="1">
      <p:cViewPr varScale="1">
        <p:scale>
          <a:sx n="127" d="100"/>
          <a:sy n="127" d="100"/>
        </p:scale>
        <p:origin x="1952" y="1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</a:defRPr>
            </a:lvl1pPr>
          </a:lstStyle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49" y="469127"/>
            <a:ext cx="10307927" cy="4093347"/>
          </a:xfrm>
        </p:spPr>
        <p:txBody>
          <a:bodyPr anchor="b">
            <a:norm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10307926" cy="64755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一线潮p色 拷贝"/>
          <p:cNvPicPr>
            <a:picLocks noChangeAspect="1"/>
          </p:cNvPicPr>
          <p:nvPr/>
        </p:nvPicPr>
        <p:blipFill>
          <a:blip r:embed="rId1"/>
          <a:srcRect l="7893" t="2632" r="1079" b="6235"/>
          <a:stretch>
            <a:fillRect/>
          </a:stretch>
        </p:blipFill>
        <p:spPr>
          <a:xfrm rot="10800000">
            <a:off x="0" y="0"/>
            <a:ext cx="12192635" cy="6858635"/>
          </a:xfrm>
          <a:prstGeom prst="rect">
            <a:avLst/>
          </a:prstGeom>
        </p:spPr>
      </p:pic>
      <p:sp>
        <p:nvSpPr>
          <p:cNvPr id="17" name="矩形 16"/>
          <p:cNvSpPr/>
          <p:nvPr>
            <p:custDataLst>
              <p:tags r:id="rId2"/>
            </p:custDataLst>
          </p:nvPr>
        </p:nvSpPr>
        <p:spPr>
          <a:xfrm rot="10800000">
            <a:off x="580708" y="622935"/>
            <a:ext cx="11030585" cy="5664200"/>
          </a:xfrm>
          <a:prstGeom prst="rect">
            <a:avLst/>
          </a:prstGeom>
          <a:gradFill>
            <a:gsLst>
              <a:gs pos="40000">
                <a:srgbClr val="3286ED">
                  <a:alpha val="75000"/>
                </a:srgbClr>
              </a:gs>
              <a:gs pos="0">
                <a:srgbClr val="61E4FF">
                  <a:alpha val="10000"/>
                </a:srgbClr>
              </a:gs>
              <a:gs pos="100000">
                <a:srgbClr val="0327DA"/>
              </a:gs>
            </a:gsLst>
            <a:lin ang="1620000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0" y="2732405"/>
            <a:ext cx="12191365" cy="18821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60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全球数字贸易博览会</a:t>
            </a:r>
            <a:br>
              <a:rPr lang="zh-CN" altLang="en-US" sz="60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</a:br>
            <a:r>
              <a:rPr lang="zh-CN" altLang="en-US" sz="60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首发首秀首展申报操作</a:t>
            </a:r>
            <a:endParaRPr lang="zh-CN" altLang="en-US" sz="6000" b="1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7" name="图片 6" descr="260609-易拉宝-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5568" y="1767205"/>
            <a:ext cx="4381500" cy="775970"/>
          </a:xfrm>
          <a:prstGeom prst="rect">
            <a:avLst/>
          </a:prstGeom>
        </p:spPr>
      </p:pic>
      <p:pic>
        <p:nvPicPr>
          <p:cNvPr id="13" name="图片 12" descr="260609-易拉宝2-0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315" y="5502275"/>
            <a:ext cx="2419350" cy="80391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48000" y="51339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R="0" lvl="0" indent="0" algn="ctr" defTabSz="914400" rtl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</a:t>
            </a:r>
            <a:r>
              <a:rPr lang="en-US" altLang="zh-CN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·</a:t>
            </a:r>
            <a:r>
              <a:rPr lang="zh-CN" altLang="en-US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杭州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Hangzhou , C</a:t>
            </a:r>
            <a:r>
              <a:rPr lang="en-US" altLang="zh-CN" b="1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hina</a:t>
            </a:r>
            <a:endParaRPr lang="en-US" altLang="zh-CN" b="1" dirty="0" err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>
            <p:custDataLst>
              <p:tags r:id="rId1"/>
            </p:custDataLst>
          </p:nvPr>
        </p:nvSpPr>
        <p:spPr>
          <a:xfrm rot="10800000">
            <a:off x="0" y="6551295"/>
            <a:ext cx="12192000" cy="307340"/>
          </a:xfrm>
          <a:prstGeom prst="rect">
            <a:avLst/>
          </a:prstGeom>
          <a:gradFill>
            <a:gsLst>
              <a:gs pos="40000">
                <a:srgbClr val="3286ED">
                  <a:alpha val="100000"/>
                </a:srgbClr>
              </a:gs>
              <a:gs pos="0">
                <a:srgbClr val="61E4FF">
                  <a:alpha val="100000"/>
                </a:srgbClr>
              </a:gs>
              <a:gs pos="100000">
                <a:srgbClr val="0327DA"/>
              </a:gs>
            </a:gsLst>
            <a:lin ang="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476543" y="261789"/>
            <a:ext cx="48863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访问官网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5120" y="332740"/>
            <a:ext cx="76200" cy="398780"/>
          </a:xfrm>
          <a:prstGeom prst="rect">
            <a:avLst/>
          </a:prstGeom>
          <a:solidFill>
            <a:srgbClr val="0327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807085" y="1163955"/>
            <a:ext cx="7596505" cy="6978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1、访问大会官网：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https://www.gdte.org.cn,  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点击导航栏数贸在线，或访问：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https://www.gdteonline.com, 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进入数贸在线网站；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5345" y="2004060"/>
            <a:ext cx="7940675" cy="42189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>
            <p:custDataLst>
              <p:tags r:id="rId1"/>
            </p:custDataLst>
          </p:nvPr>
        </p:nvSpPr>
        <p:spPr>
          <a:xfrm rot="10800000">
            <a:off x="0" y="6551295"/>
            <a:ext cx="12192000" cy="307340"/>
          </a:xfrm>
          <a:prstGeom prst="rect">
            <a:avLst/>
          </a:prstGeom>
          <a:gradFill>
            <a:gsLst>
              <a:gs pos="40000">
                <a:srgbClr val="3286ED">
                  <a:alpha val="100000"/>
                </a:srgbClr>
              </a:gs>
              <a:gs pos="0">
                <a:srgbClr val="61E4FF">
                  <a:alpha val="100000"/>
                </a:srgbClr>
              </a:gs>
              <a:gs pos="100000">
                <a:srgbClr val="0327DA"/>
              </a:gs>
            </a:gsLst>
            <a:lin ang="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476543" y="261789"/>
            <a:ext cx="488632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进入首发首秀/展商登录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5120" y="332740"/>
            <a:ext cx="76200" cy="398780"/>
          </a:xfrm>
          <a:prstGeom prst="rect">
            <a:avLst/>
          </a:prstGeom>
          <a:solidFill>
            <a:srgbClr val="0327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476250" y="1000760"/>
            <a:ext cx="10471150" cy="8401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2、展商/首发首秀注册完成后，点击展商登录或者首发首秀申请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注：展商选择展商登录，非展商选择首发首秀申请，如登录后，帐号还在审批状态，请耐心等待审批或者寻找对应馆长或首发首秀联系人进行审批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9490" y="1889125"/>
            <a:ext cx="4356100" cy="467741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>
            <p:custDataLst>
              <p:tags r:id="rId1"/>
            </p:custDataLst>
          </p:nvPr>
        </p:nvSpPr>
        <p:spPr>
          <a:xfrm rot="10800000">
            <a:off x="0" y="6551295"/>
            <a:ext cx="12192000" cy="307340"/>
          </a:xfrm>
          <a:prstGeom prst="rect">
            <a:avLst/>
          </a:prstGeom>
          <a:gradFill>
            <a:gsLst>
              <a:gs pos="40000">
                <a:srgbClr val="3286ED">
                  <a:alpha val="100000"/>
                </a:srgbClr>
              </a:gs>
              <a:gs pos="0">
                <a:srgbClr val="61E4FF">
                  <a:alpha val="100000"/>
                </a:srgbClr>
              </a:gs>
              <a:gs pos="100000">
                <a:srgbClr val="0327DA"/>
              </a:gs>
            </a:gsLst>
            <a:lin ang="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476543" y="261789"/>
            <a:ext cx="488632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首发首秀登录操作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5120" y="332740"/>
            <a:ext cx="76200" cy="398780"/>
          </a:xfrm>
          <a:prstGeom prst="rect">
            <a:avLst/>
          </a:prstGeom>
          <a:solidFill>
            <a:srgbClr val="0327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476250" y="1000760"/>
            <a:ext cx="10471150" cy="8401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3、登录操作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展商/首发首秀注册完成后，选择展商登录平台，进入参展商中心。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注：若企业联系人有注册过第四届数贸会观众/客商等身份，登录后需在右上角个人中心切换身份。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515" y="2567305"/>
            <a:ext cx="5657850" cy="31222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3925" y="2567940"/>
            <a:ext cx="5876290" cy="312166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0695940" y="2813050"/>
            <a:ext cx="1184275" cy="741045"/>
          </a:xfrm>
          <a:prstGeom prst="rect">
            <a:avLst/>
          </a:prstGeom>
          <a:ln w="38100"/>
        </p:spPr>
        <p:style>
          <a:lnRef idx="2">
            <a:schemeClr val="accent6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>
            <p:custDataLst>
              <p:tags r:id="rId1"/>
            </p:custDataLst>
          </p:nvPr>
        </p:nvSpPr>
        <p:spPr>
          <a:xfrm rot="10800000">
            <a:off x="0" y="6551295"/>
            <a:ext cx="12192000" cy="307340"/>
          </a:xfrm>
          <a:prstGeom prst="rect">
            <a:avLst/>
          </a:prstGeom>
          <a:gradFill>
            <a:gsLst>
              <a:gs pos="40000">
                <a:srgbClr val="3286ED">
                  <a:alpha val="100000"/>
                </a:srgbClr>
              </a:gs>
              <a:gs pos="0">
                <a:srgbClr val="61E4FF">
                  <a:alpha val="100000"/>
                </a:srgbClr>
              </a:gs>
              <a:gs pos="100000">
                <a:srgbClr val="0327DA"/>
              </a:gs>
            </a:gsLst>
            <a:lin ang="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476250" y="261620"/>
            <a:ext cx="4886325" cy="6070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首发首秀申报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5120" y="332740"/>
            <a:ext cx="76200" cy="398780"/>
          </a:xfrm>
          <a:prstGeom prst="rect">
            <a:avLst/>
          </a:prstGeom>
          <a:solidFill>
            <a:srgbClr val="0327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476250" y="1143000"/>
            <a:ext cx="10471150" cy="8401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4、申报操作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在平台页面，选择【展商服务】-【首发首秀首展】，填写相关信息，点击提交进行申报。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每个企业可提交多个参选展品。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35" y="2664460"/>
            <a:ext cx="5876290" cy="312166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61595" y="4744720"/>
            <a:ext cx="951230" cy="286385"/>
          </a:xfrm>
          <a:prstGeom prst="rect">
            <a:avLst/>
          </a:prstGeom>
          <a:ln w="38100"/>
        </p:spPr>
        <p:style>
          <a:lnRef idx="2">
            <a:schemeClr val="accent6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5825" y="2790825"/>
            <a:ext cx="6189980" cy="328866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一线潮p色 拷贝"/>
          <p:cNvPicPr>
            <a:picLocks noChangeAspect="1"/>
          </p:cNvPicPr>
          <p:nvPr/>
        </p:nvPicPr>
        <p:blipFill>
          <a:blip r:embed="rId1"/>
          <a:srcRect l="7893" t="2632" r="1079" b="6235"/>
          <a:stretch>
            <a:fillRect/>
          </a:stretch>
        </p:blipFill>
        <p:spPr>
          <a:xfrm rot="10800000">
            <a:off x="0" y="0"/>
            <a:ext cx="12192635" cy="685863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0" y="2404110"/>
            <a:ext cx="12191365" cy="30562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96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THANKS</a:t>
            </a:r>
            <a:endParaRPr lang="en-US" altLang="zh-CN" sz="9600" b="1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400</Words>
  <Application>WPS 演示</Application>
  <PresentationFormat>宽屏</PresentationFormat>
  <Paragraphs>35</Paragraphs>
  <Slides>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3" baseType="lpstr">
      <vt:lpstr>Arial</vt:lpstr>
      <vt:lpstr>宋体</vt:lpstr>
      <vt:lpstr>Wingdings</vt:lpstr>
      <vt:lpstr>微软雅黑</vt:lpstr>
      <vt:lpstr>Calibri</vt:lpstr>
      <vt:lpstr>Arial Unicode MS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泺</cp:lastModifiedBy>
  <cp:revision>17</cp:revision>
  <dcterms:created xsi:type="dcterms:W3CDTF">2026-06-15T03:32:00Z</dcterms:created>
  <dcterms:modified xsi:type="dcterms:W3CDTF">2026-08-18T03:27:14Z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98AC46EAE9E256F6916A2F6AE62E42DA_41</vt:lpwstr>
  </property>
</Properties>
</file>